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62" r:id="rId3"/>
    <p:sldId id="263" r:id="rId4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0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00FF"/>
    <a:srgbClr val="3399FF"/>
    <a:srgbClr val="CC0000"/>
    <a:srgbClr val="FFBC37"/>
    <a:srgbClr val="FFB625"/>
    <a:srgbClr val="000066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69" autoAdjust="0"/>
    <p:restoredTop sz="94521" autoAdjust="0"/>
  </p:normalViewPr>
  <p:slideViewPr>
    <p:cSldViewPr>
      <p:cViewPr varScale="1">
        <p:scale>
          <a:sx n="79" d="100"/>
          <a:sy n="79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>
              <a:defRPr sz="1200" b="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 smtClean="0"/>
            </a:lvl1pPr>
          </a:lstStyle>
          <a:p>
            <a:pPr>
              <a:defRPr/>
            </a:pPr>
            <a:fld id="{42D4F401-1767-4337-89D4-BEBB8C7C157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9247-92BA-4D60-990B-60FB73F8C54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2929-4E1A-4E43-950B-80C2754F37D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B01D-B2DB-44FF-B0A9-B0A288D7B0D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74E3-D1B8-4EE3-8F34-CA6B5500CD3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97C1B-7A41-4473-8D9F-B9F0E73C22B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C6B7-C166-42CD-B891-F4A8B59738E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BBA2-1010-4A52-BDEB-83ADC9AF510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F860E-7243-438D-9E47-981A9BD42FE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572D3-379D-4070-B71D-65D143F1365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9B4FD-286C-4432-B9E6-91206D0F2C8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19B9-0FB3-41D1-8734-3B8AF0293E6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7DE3969F-61B1-4376-836B-5A8AEEDD8C7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oster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3750" y="2693988"/>
            <a:ext cx="7558088" cy="1470025"/>
          </a:xfrm>
        </p:spPr>
        <p:txBody>
          <a:bodyPr/>
          <a:lstStyle/>
          <a:p>
            <a:pPr eaLnBrk="1" hangingPunct="1"/>
            <a:r>
              <a:rPr lang="ja-JP" altLang="en-US" b="1" smtClean="0"/>
              <a:t>ライブ空間への</a:t>
            </a:r>
            <a:br>
              <a:rPr lang="ja-JP" altLang="en-US" b="1" smtClean="0"/>
            </a:br>
            <a:r>
              <a:rPr lang="ja-JP" altLang="en-US" b="1" smtClean="0"/>
              <a:t>ポインティングシステム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0" name="AutoShape 34"/>
          <p:cNvSpPr>
            <a:spLocks noChangeArrowheads="1"/>
          </p:cNvSpPr>
          <p:nvPr/>
        </p:nvSpPr>
        <p:spPr bwMode="auto">
          <a:xfrm>
            <a:off x="6300788" y="3979863"/>
            <a:ext cx="576262" cy="1008062"/>
          </a:xfrm>
          <a:prstGeom prst="can">
            <a:avLst>
              <a:gd name="adj" fmla="val 43733"/>
            </a:avLst>
          </a:prstGeom>
          <a:gradFill rotWithShape="1">
            <a:gsLst>
              <a:gs pos="0">
                <a:srgbClr val="C0C0C0"/>
              </a:gs>
              <a:gs pos="100000">
                <a:srgbClr val="74747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" name="Freeform 33"/>
          <p:cNvSpPr>
            <a:spLocks/>
          </p:cNvSpPr>
          <p:nvPr/>
        </p:nvSpPr>
        <p:spPr bwMode="auto">
          <a:xfrm>
            <a:off x="3708400" y="1100138"/>
            <a:ext cx="2305050" cy="3240087"/>
          </a:xfrm>
          <a:custGeom>
            <a:avLst/>
            <a:gdLst>
              <a:gd name="T0" fmla="*/ 1452 w 1452"/>
              <a:gd name="T1" fmla="*/ 0 h 2041"/>
              <a:gd name="T2" fmla="*/ 0 w 1452"/>
              <a:gd name="T3" fmla="*/ 771 h 2041"/>
              <a:gd name="T4" fmla="*/ 0 w 1452"/>
              <a:gd name="T5" fmla="*/ 1587 h 2041"/>
              <a:gd name="T6" fmla="*/ 1043 w 1452"/>
              <a:gd name="T7" fmla="*/ 2041 h 2041"/>
              <a:gd name="T8" fmla="*/ 0 60000 65536"/>
              <a:gd name="T9" fmla="*/ 0 60000 65536"/>
              <a:gd name="T10" fmla="*/ 0 60000 65536"/>
              <a:gd name="T11" fmla="*/ 0 60000 65536"/>
              <a:gd name="T12" fmla="*/ 0 w 1452"/>
              <a:gd name="T13" fmla="*/ 0 h 2041"/>
              <a:gd name="T14" fmla="*/ 1452 w 1452"/>
              <a:gd name="T15" fmla="*/ 2041 h 20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2" h="2041">
                <a:moveTo>
                  <a:pt x="1452" y="0"/>
                </a:moveTo>
                <a:lnTo>
                  <a:pt x="0" y="771"/>
                </a:lnTo>
                <a:lnTo>
                  <a:pt x="0" y="1587"/>
                </a:lnTo>
                <a:lnTo>
                  <a:pt x="1043" y="2041"/>
                </a:lnTo>
              </a:path>
            </a:pathLst>
          </a:cu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076" name="Group 15"/>
          <p:cNvGrpSpPr>
            <a:grpSpLocks/>
          </p:cNvGrpSpPr>
          <p:nvPr/>
        </p:nvGrpSpPr>
        <p:grpSpPr bwMode="auto">
          <a:xfrm>
            <a:off x="784225" y="2393950"/>
            <a:ext cx="3436938" cy="1822450"/>
            <a:chOff x="675" y="1161"/>
            <a:chExt cx="2165" cy="1148"/>
          </a:xfrm>
        </p:grpSpPr>
        <p:grpSp>
          <p:nvGrpSpPr>
            <p:cNvPr id="3100" name="Group 12"/>
            <p:cNvGrpSpPr>
              <a:grpSpLocks/>
            </p:cNvGrpSpPr>
            <p:nvPr/>
          </p:nvGrpSpPr>
          <p:grpSpPr bwMode="auto">
            <a:xfrm rot="929390">
              <a:off x="675" y="2025"/>
              <a:ext cx="468" cy="183"/>
              <a:chOff x="775" y="3140"/>
              <a:chExt cx="725" cy="299"/>
            </a:xfrm>
          </p:grpSpPr>
          <p:sp>
            <p:nvSpPr>
              <p:cNvPr id="3102" name="AutoShape 10"/>
              <p:cNvSpPr>
                <a:spLocks noChangeArrowheads="1"/>
              </p:cNvSpPr>
              <p:nvPr/>
            </p:nvSpPr>
            <p:spPr bwMode="auto">
              <a:xfrm rot="3300000">
                <a:off x="1025" y="2963"/>
                <a:ext cx="226" cy="725"/>
              </a:xfrm>
              <a:prstGeom prst="can">
                <a:avLst>
                  <a:gd name="adj" fmla="val 46456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103" name="Oval 11"/>
              <p:cNvSpPr>
                <a:spLocks noChangeArrowheads="1"/>
              </p:cNvSpPr>
              <p:nvPr/>
            </p:nvSpPr>
            <p:spPr bwMode="auto">
              <a:xfrm>
                <a:off x="1356" y="314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101" name="Line 9"/>
            <p:cNvSpPr>
              <a:spLocks noChangeShapeType="1"/>
            </p:cNvSpPr>
            <p:nvPr/>
          </p:nvSpPr>
          <p:spPr bwMode="auto">
            <a:xfrm rot="929390" flipV="1">
              <a:off x="1214" y="1161"/>
              <a:ext cx="1626" cy="11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55650" y="4411663"/>
            <a:ext cx="5616575" cy="2182812"/>
            <a:chOff x="657" y="2659"/>
            <a:chExt cx="3538" cy="1375"/>
          </a:xfrm>
        </p:grpSpPr>
        <p:grpSp>
          <p:nvGrpSpPr>
            <p:cNvPr id="3094" name="Group 27"/>
            <p:cNvGrpSpPr>
              <a:grpSpLocks/>
            </p:cNvGrpSpPr>
            <p:nvPr/>
          </p:nvGrpSpPr>
          <p:grpSpPr bwMode="auto">
            <a:xfrm>
              <a:off x="657" y="2886"/>
              <a:ext cx="2165" cy="1148"/>
              <a:chOff x="1519" y="2523"/>
              <a:chExt cx="2165" cy="1148"/>
            </a:xfrm>
          </p:grpSpPr>
          <p:grpSp>
            <p:nvGrpSpPr>
              <p:cNvPr id="3096" name="Group 22"/>
              <p:cNvGrpSpPr>
                <a:grpSpLocks/>
              </p:cNvGrpSpPr>
              <p:nvPr/>
            </p:nvGrpSpPr>
            <p:grpSpPr bwMode="auto">
              <a:xfrm rot="929390">
                <a:off x="1519" y="3387"/>
                <a:ext cx="468" cy="183"/>
                <a:chOff x="775" y="3140"/>
                <a:chExt cx="725" cy="299"/>
              </a:xfrm>
            </p:grpSpPr>
            <p:sp>
              <p:nvSpPr>
                <p:cNvPr id="3098" name="AutoShape 23"/>
                <p:cNvSpPr>
                  <a:spLocks noChangeArrowheads="1"/>
                </p:cNvSpPr>
                <p:nvPr/>
              </p:nvSpPr>
              <p:spPr bwMode="auto">
                <a:xfrm rot="3300000">
                  <a:off x="1025" y="2963"/>
                  <a:ext cx="226" cy="725"/>
                </a:xfrm>
                <a:prstGeom prst="can">
                  <a:avLst>
                    <a:gd name="adj" fmla="val 46456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099" name="Oval 24"/>
                <p:cNvSpPr>
                  <a:spLocks noChangeArrowheads="1"/>
                </p:cNvSpPr>
                <p:nvPr/>
              </p:nvSpPr>
              <p:spPr bwMode="auto">
                <a:xfrm>
                  <a:off x="1356" y="3140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 rot="929390" flipV="1">
                <a:off x="2058" y="2523"/>
                <a:ext cx="1626" cy="11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95" name="Line 32"/>
            <p:cNvSpPr>
              <a:spLocks noChangeShapeType="1"/>
            </p:cNvSpPr>
            <p:nvPr/>
          </p:nvSpPr>
          <p:spPr bwMode="auto">
            <a:xfrm flipV="1">
              <a:off x="2971" y="2659"/>
              <a:ext cx="1224" cy="454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78" name="Text Box 35"/>
          <p:cNvSpPr txBox="1">
            <a:spLocks noChangeArrowheads="1"/>
          </p:cNvSpPr>
          <p:nvPr/>
        </p:nvSpPr>
        <p:spPr bwMode="auto">
          <a:xfrm>
            <a:off x="5940425" y="2251075"/>
            <a:ext cx="2663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壁やスクリーン</a:t>
            </a:r>
          </a:p>
        </p:txBody>
      </p:sp>
      <p:sp>
        <p:nvSpPr>
          <p:cNvPr id="3079" name="Text Box 36"/>
          <p:cNvSpPr txBox="1">
            <a:spLocks noChangeArrowheads="1"/>
          </p:cNvSpPr>
          <p:nvPr/>
        </p:nvSpPr>
        <p:spPr bwMode="auto">
          <a:xfrm>
            <a:off x="180975" y="4195763"/>
            <a:ext cx="24463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レーザポインタ</a:t>
            </a: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635375" y="3141663"/>
            <a:ext cx="2233613" cy="3625850"/>
            <a:chOff x="2562" y="1888"/>
            <a:chExt cx="1407" cy="2284"/>
          </a:xfrm>
        </p:grpSpPr>
        <p:sp>
          <p:nvSpPr>
            <p:cNvPr id="3086" name="Text Box 37"/>
            <p:cNvSpPr txBox="1">
              <a:spLocks noChangeArrowheads="1"/>
            </p:cNvSpPr>
            <p:nvPr/>
          </p:nvSpPr>
          <p:spPr bwMode="auto">
            <a:xfrm>
              <a:off x="2562" y="3884"/>
              <a:ext cx="130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sz="2400"/>
                <a:t>窓ガラス越し</a:t>
              </a:r>
            </a:p>
          </p:txBody>
        </p:sp>
        <p:grpSp>
          <p:nvGrpSpPr>
            <p:cNvPr id="3087" name="Group 41"/>
            <p:cNvGrpSpPr>
              <a:grpSpLocks/>
            </p:cNvGrpSpPr>
            <p:nvPr/>
          </p:nvGrpSpPr>
          <p:grpSpPr bwMode="auto">
            <a:xfrm>
              <a:off x="2608" y="1888"/>
              <a:ext cx="1361" cy="1996"/>
              <a:chOff x="2608" y="1888"/>
              <a:chExt cx="1361" cy="1996"/>
            </a:xfrm>
          </p:grpSpPr>
          <p:grpSp>
            <p:nvGrpSpPr>
              <p:cNvPr id="3088" name="Group 28"/>
              <p:cNvGrpSpPr>
                <a:grpSpLocks/>
              </p:cNvGrpSpPr>
              <p:nvPr/>
            </p:nvGrpSpPr>
            <p:grpSpPr bwMode="auto">
              <a:xfrm>
                <a:off x="2608" y="1888"/>
                <a:ext cx="1361" cy="1996"/>
                <a:chOff x="2517" y="482"/>
                <a:chExt cx="1361" cy="1996"/>
              </a:xfrm>
            </p:grpSpPr>
            <p:sp>
              <p:nvSpPr>
                <p:cNvPr id="3091" name="Line 29"/>
                <p:cNvSpPr>
                  <a:spLocks noChangeShapeType="1"/>
                </p:cNvSpPr>
                <p:nvPr/>
              </p:nvSpPr>
              <p:spPr bwMode="auto">
                <a:xfrm>
                  <a:off x="2517" y="1207"/>
                  <a:ext cx="0" cy="8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092" name="Line 30"/>
                <p:cNvSpPr>
                  <a:spLocks noChangeShapeType="1"/>
                </p:cNvSpPr>
                <p:nvPr/>
              </p:nvSpPr>
              <p:spPr bwMode="auto">
                <a:xfrm>
                  <a:off x="2517" y="2024"/>
                  <a:ext cx="1043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09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517" y="482"/>
                  <a:ext cx="1361" cy="7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3089" name="Line 38"/>
              <p:cNvSpPr>
                <a:spLocks noChangeShapeType="1"/>
              </p:cNvSpPr>
              <p:nvPr/>
            </p:nvSpPr>
            <p:spPr bwMode="auto">
              <a:xfrm flipH="1">
                <a:off x="3016" y="2659"/>
                <a:ext cx="227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90" name="Line 39"/>
              <p:cNvSpPr>
                <a:spLocks noChangeShapeType="1"/>
              </p:cNvSpPr>
              <p:nvPr/>
            </p:nvSpPr>
            <p:spPr bwMode="auto">
              <a:xfrm flipH="1">
                <a:off x="2880" y="2523"/>
                <a:ext cx="544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5724525" y="5580063"/>
            <a:ext cx="331311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/>
              <a:t>同様の感覚でネットワーク越しの物体をポイントするには？</a:t>
            </a:r>
          </a:p>
        </p:txBody>
      </p:sp>
      <p:sp>
        <p:nvSpPr>
          <p:cNvPr id="3082" name="Text Box 46"/>
          <p:cNvSpPr txBox="1">
            <a:spLocks noChangeArrowheads="1"/>
          </p:cNvSpPr>
          <p:nvPr/>
        </p:nvSpPr>
        <p:spPr bwMode="auto">
          <a:xfrm>
            <a:off x="323850" y="333375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>
            <a:spAutoFit/>
          </a:bodyPr>
          <a:lstStyle/>
          <a:p>
            <a:r>
              <a:rPr lang="ja-JP" altLang="en-US" sz="3600"/>
              <a:t>研究概要</a:t>
            </a:r>
          </a:p>
        </p:txBody>
      </p:sp>
      <p:grpSp>
        <p:nvGrpSpPr>
          <p:cNvPr id="3083" name="Group 50"/>
          <p:cNvGrpSpPr>
            <a:grpSpLocks/>
          </p:cNvGrpSpPr>
          <p:nvPr/>
        </p:nvGrpSpPr>
        <p:grpSpPr bwMode="auto">
          <a:xfrm>
            <a:off x="323850" y="1254125"/>
            <a:ext cx="4826000" cy="766763"/>
            <a:chOff x="204" y="790"/>
            <a:chExt cx="3040" cy="483"/>
          </a:xfrm>
        </p:grpSpPr>
        <p:sp>
          <p:nvSpPr>
            <p:cNvPr id="3084" name="Text Box 7"/>
            <p:cNvSpPr txBox="1">
              <a:spLocks noChangeArrowheads="1"/>
            </p:cNvSpPr>
            <p:nvPr/>
          </p:nvSpPr>
          <p:spPr bwMode="auto">
            <a:xfrm>
              <a:off x="204" y="790"/>
              <a:ext cx="3040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13500000">
                <a:srgbClr val="99995C"/>
              </a:prstShdw>
            </a:effectLst>
          </p:spPr>
          <p:txBody>
            <a:bodyPr>
              <a:spAutoFit/>
            </a:bodyPr>
            <a:lstStyle/>
            <a:p>
              <a:r>
                <a:rPr lang="ja-JP" altLang="en-US" sz="2800"/>
                <a:t>遠隔空間へのポインティング</a:t>
              </a:r>
            </a:p>
          </p:txBody>
        </p:sp>
        <p:sp>
          <p:nvSpPr>
            <p:cNvPr id="3085" name="Rectangle 47"/>
            <p:cNvSpPr>
              <a:spLocks noChangeArrowheads="1"/>
            </p:cNvSpPr>
            <p:nvPr/>
          </p:nvSpPr>
          <p:spPr bwMode="auto">
            <a:xfrm>
              <a:off x="204" y="1023"/>
              <a:ext cx="220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Verdana" pitchFamily="34" charset="0"/>
                </a:rPr>
                <a:t>Remote Direct Pointing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0" grpId="0" animBg="1"/>
      <p:bldP spid="9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8"/>
          <p:cNvSpPr txBox="1">
            <a:spLocks noChangeArrowheads="1"/>
          </p:cNvSpPr>
          <p:nvPr/>
        </p:nvSpPr>
        <p:spPr bwMode="auto">
          <a:xfrm>
            <a:off x="323850" y="333375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>
            <a:spAutoFit/>
          </a:bodyPr>
          <a:lstStyle/>
          <a:p>
            <a:r>
              <a:rPr lang="ja-JP" altLang="en-US" sz="3600"/>
              <a:t>プロトタイプ</a:t>
            </a:r>
          </a:p>
        </p:txBody>
      </p:sp>
      <p:pic>
        <p:nvPicPr>
          <p:cNvPr id="34848" name="Picture 32" descr="p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81075"/>
            <a:ext cx="5402263" cy="57610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動作設定ボタン : ドキュメント 4">
            <a:hlinkClick r:id="rId3" action="ppaction://program" highlightClick="1"/>
          </p:cNvPr>
          <p:cNvSpPr/>
          <p:nvPr/>
        </p:nvSpPr>
        <p:spPr bwMode="auto">
          <a:xfrm>
            <a:off x="7429520" y="6143644"/>
            <a:ext cx="428628" cy="571504"/>
          </a:xfrm>
          <a:prstGeom prst="actionButton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36</Words>
  <Application>Microsoft Office PowerPoint</Application>
  <PresentationFormat>画面に合わせる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標準デザイン</vt:lpstr>
      <vt:lpstr>ライブ空間への ポインティングシステム</vt:lpstr>
      <vt:lpstr>スライド 2</vt:lpstr>
      <vt:lpstr>スライド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現在の研究と今後の計画</dc:title>
  <dc:creator>ISHIHARA</dc:creator>
  <cp:lastModifiedBy>root</cp:lastModifiedBy>
  <cp:revision>285</cp:revision>
  <dcterms:created xsi:type="dcterms:W3CDTF">2006-01-31T09:29:02Z</dcterms:created>
  <dcterms:modified xsi:type="dcterms:W3CDTF">2008-05-14T10:29:42Z</dcterms:modified>
</cp:coreProperties>
</file>