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5"/>
  </p:notesMasterIdLst>
  <p:handoutMasterIdLst>
    <p:handoutMasterId r:id="rId16"/>
  </p:handoutMasterIdLst>
  <p:sldIdLst>
    <p:sldId id="340" r:id="rId2"/>
    <p:sldId id="341" r:id="rId3"/>
    <p:sldId id="366" r:id="rId4"/>
    <p:sldId id="414" r:id="rId5"/>
    <p:sldId id="346" r:id="rId6"/>
    <p:sldId id="415" r:id="rId7"/>
    <p:sldId id="417" r:id="rId8"/>
    <p:sldId id="418" r:id="rId9"/>
    <p:sldId id="419" r:id="rId10"/>
    <p:sldId id="420" r:id="rId11"/>
    <p:sldId id="421" r:id="rId12"/>
    <p:sldId id="422" r:id="rId13"/>
    <p:sldId id="424" r:id="rId14"/>
  </p:sldIdLst>
  <p:sldSz cx="9144000" cy="6858000" type="screen4x3"/>
  <p:notesSz cx="6735763" cy="9866313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2800" kern="1200">
        <a:solidFill>
          <a:srgbClr val="C99561"/>
        </a:solidFill>
        <a:latin typeface="Times New Roman" pitchFamily="18" charset="0"/>
        <a:ea typeface="ＭＳ Ｐゴシック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800" kern="1200">
        <a:solidFill>
          <a:srgbClr val="C99561"/>
        </a:solidFill>
        <a:latin typeface="Times New Roman" pitchFamily="18" charset="0"/>
        <a:ea typeface="ＭＳ Ｐゴシック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800" kern="1200">
        <a:solidFill>
          <a:srgbClr val="C99561"/>
        </a:solidFill>
        <a:latin typeface="Times New Roman" pitchFamily="18" charset="0"/>
        <a:ea typeface="ＭＳ Ｐゴシック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800" kern="1200">
        <a:solidFill>
          <a:srgbClr val="C99561"/>
        </a:solidFill>
        <a:latin typeface="Times New Roman" pitchFamily="18" charset="0"/>
        <a:ea typeface="ＭＳ Ｐゴシック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800" kern="1200">
        <a:solidFill>
          <a:srgbClr val="C9956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800" kern="1200">
        <a:solidFill>
          <a:srgbClr val="C99561"/>
        </a:solidFill>
        <a:latin typeface="Times New Roman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800" kern="1200">
        <a:solidFill>
          <a:srgbClr val="C99561"/>
        </a:solidFill>
        <a:latin typeface="Times New Roman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800" kern="1200">
        <a:solidFill>
          <a:srgbClr val="C99561"/>
        </a:solidFill>
        <a:latin typeface="Times New Roman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800" kern="1200">
        <a:solidFill>
          <a:srgbClr val="C99561"/>
        </a:solidFill>
        <a:latin typeface="Times New Roman" pitchFamily="18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E0D"/>
    <a:srgbClr val="D64700"/>
    <a:srgbClr val="A26D38"/>
    <a:srgbClr val="000000"/>
    <a:srgbClr val="777777"/>
    <a:srgbClr val="DDDDDD"/>
    <a:srgbClr val="FF6011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19" autoAdjust="0"/>
    <p:restoredTop sz="94631" autoAdjust="0"/>
  </p:normalViewPr>
  <p:slideViewPr>
    <p:cSldViewPr>
      <p:cViewPr varScale="1">
        <p:scale>
          <a:sx n="78" d="100"/>
          <a:sy n="78" d="100"/>
        </p:scale>
        <p:origin x="-660" y="-96"/>
      </p:cViewPr>
      <p:guideLst>
        <p:guide orient="horz" pos="3120"/>
        <p:guide pos="2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410" y="-84"/>
      </p:cViewPr>
      <p:guideLst>
        <p:guide orient="horz" pos="3107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9736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4" tIns="45722" rIns="91444" bIns="45722" numCol="1" anchor="t" anchorCtr="0" compatLnSpc="1">
            <a:prstTxWarp prst="textNoShape">
              <a:avLst/>
            </a:prstTxWarp>
          </a:bodyPr>
          <a:lstStyle>
            <a:lvl1pPr algn="l" defTabSz="914970">
              <a:spcBef>
                <a:spcPct val="5000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027" y="0"/>
            <a:ext cx="2919736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4" tIns="45722" rIns="91444" bIns="45722" numCol="1" anchor="t" anchorCtr="0" compatLnSpc="1">
            <a:prstTxWarp prst="textNoShape">
              <a:avLst/>
            </a:prstTxWarp>
          </a:bodyPr>
          <a:lstStyle>
            <a:lvl1pPr algn="r" defTabSz="914970">
              <a:spcBef>
                <a:spcPct val="5000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2998"/>
            <a:ext cx="2919736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4" tIns="45722" rIns="91444" bIns="45722" numCol="1" anchor="b" anchorCtr="0" compatLnSpc="1">
            <a:prstTxWarp prst="textNoShape">
              <a:avLst/>
            </a:prstTxWarp>
          </a:bodyPr>
          <a:lstStyle>
            <a:lvl1pPr algn="l" defTabSz="914970">
              <a:spcBef>
                <a:spcPct val="5000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027" y="9372998"/>
            <a:ext cx="2919736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4" tIns="45722" rIns="91444" bIns="45722" numCol="1" anchor="b" anchorCtr="0" compatLnSpc="1">
            <a:prstTxWarp prst="textNoShape">
              <a:avLst/>
            </a:prstTxWarp>
          </a:bodyPr>
          <a:lstStyle>
            <a:lvl1pPr algn="r" defTabSz="914970">
              <a:spcBef>
                <a:spcPct val="5000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AB8CD84A-C921-4295-A11C-1C21EF578726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9736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4" tIns="45722" rIns="91444" bIns="45722" numCol="1" anchor="t" anchorCtr="0" compatLnSpc="1">
            <a:prstTxWarp prst="textNoShape">
              <a:avLst/>
            </a:prstTxWarp>
          </a:bodyPr>
          <a:lstStyle>
            <a:lvl1pPr algn="l" defTabSz="914970">
              <a:spcBef>
                <a:spcPct val="5000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027" y="0"/>
            <a:ext cx="2919736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4" tIns="45722" rIns="91444" bIns="45722" numCol="1" anchor="t" anchorCtr="0" compatLnSpc="1">
            <a:prstTxWarp prst="textNoShape">
              <a:avLst/>
            </a:prstTxWarp>
          </a:bodyPr>
          <a:lstStyle>
            <a:lvl1pPr algn="r" defTabSz="914970">
              <a:spcBef>
                <a:spcPct val="5000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410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03288" y="739775"/>
            <a:ext cx="4932362" cy="3700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7801" y="4686500"/>
            <a:ext cx="4940163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4" tIns="45722" rIns="91444" bIns="457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2998"/>
            <a:ext cx="2919736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4" tIns="45722" rIns="91444" bIns="45722" numCol="1" anchor="b" anchorCtr="0" compatLnSpc="1">
            <a:prstTxWarp prst="textNoShape">
              <a:avLst/>
            </a:prstTxWarp>
          </a:bodyPr>
          <a:lstStyle>
            <a:lvl1pPr algn="l" defTabSz="914970">
              <a:spcBef>
                <a:spcPct val="5000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027" y="9372998"/>
            <a:ext cx="2919736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4" tIns="45722" rIns="91444" bIns="45722" numCol="1" anchor="b" anchorCtr="0" compatLnSpc="1">
            <a:prstTxWarp prst="textNoShape">
              <a:avLst/>
            </a:prstTxWarp>
          </a:bodyPr>
          <a:lstStyle>
            <a:lvl1pPr algn="r" defTabSz="914970">
              <a:spcBef>
                <a:spcPct val="5000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C2D07BAD-F298-4E61-84E6-F0C96A6342D1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424492-7DD4-4670-A3E4-99122F23720C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153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39775"/>
            <a:ext cx="4932362" cy="3700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801" y="4686500"/>
            <a:ext cx="4940163" cy="443984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9" tIns="45719" rIns="91439" bIns="45719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DD1D11-7854-46F4-AC02-407D889D0C9A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9" tIns="45719" rIns="91439" bIns="45719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945B4D-EE37-42F6-8C4C-5567827438E0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9" tIns="45719" rIns="91439" bIns="45719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6312E-2EBA-4454-9DE0-7D89B0E01238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9" tIns="45719" rIns="91439" bIns="45719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CDD835-E12D-42F1-B911-1D9568878975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192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39775"/>
            <a:ext cx="4932362" cy="3700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801" y="4686500"/>
            <a:ext cx="4940163" cy="443984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9" tIns="45719" rIns="91439" bIns="45719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A1AB8E-3545-4EC5-8816-C606E20024A0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9" tIns="45719" rIns="91439" bIns="45719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0D61D6-4BFB-404A-BABA-D3E2C8311F81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163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39775"/>
            <a:ext cx="4932362" cy="3700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801" y="4686500"/>
            <a:ext cx="4940163" cy="443984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9" tIns="45719" rIns="91439" bIns="45719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4E6AA-1158-4371-86E2-7A3B0896F82E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9" tIns="45719" rIns="91439" bIns="45719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600C88-9094-472C-A462-9D55C9E942D7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9" tIns="45719" rIns="91439" bIns="45719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B7E6DF-605C-46EC-9D2A-668DD070881E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9" tIns="45719" rIns="91439" bIns="45719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856752-ACFD-4C93-8939-437401F8913D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9" tIns="45719" rIns="91439" bIns="45719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9997D2-7122-4F56-BE5C-53B5628983BF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9" tIns="45719" rIns="91439" bIns="45719"/>
          <a:lstStyle/>
          <a:p>
            <a:endParaRPr lang="ja-JP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0" y="2247900"/>
            <a:ext cx="9144000" cy="4610100"/>
            <a:chOff x="0" y="1416"/>
            <a:chExt cx="5760" cy="2904"/>
          </a:xfrm>
        </p:grpSpPr>
        <p:sp>
          <p:nvSpPr>
            <p:cNvPr id="91139" name="Freeform 3"/>
            <p:cNvSpPr>
              <a:spLocks/>
            </p:cNvSpPr>
            <p:nvPr/>
          </p:nvSpPr>
          <p:spPr bwMode="ltGray">
            <a:xfrm>
              <a:off x="0" y="3182"/>
              <a:ext cx="5760" cy="1134"/>
            </a:xfrm>
            <a:custGeom>
              <a:avLst/>
              <a:gdLst/>
              <a:ahLst/>
              <a:cxnLst>
                <a:cxn ang="0">
                  <a:pos x="4312" y="616"/>
                </a:cxn>
                <a:cxn ang="0">
                  <a:pos x="4312" y="1232"/>
                </a:cxn>
                <a:cxn ang="0">
                  <a:pos x="0" y="1232"/>
                </a:cxn>
                <a:cxn ang="0">
                  <a:pos x="0" y="0"/>
                </a:cxn>
                <a:cxn ang="0">
                  <a:pos x="147" y="48"/>
                </a:cxn>
                <a:cxn ang="0">
                  <a:pos x="200" y="112"/>
                </a:cxn>
                <a:cxn ang="0">
                  <a:pos x="260" y="160"/>
                </a:cxn>
                <a:cxn ang="0">
                  <a:pos x="425" y="120"/>
                </a:cxn>
                <a:cxn ang="0">
                  <a:pos x="503" y="88"/>
                </a:cxn>
                <a:cxn ang="0">
                  <a:pos x="616" y="112"/>
                </a:cxn>
                <a:cxn ang="0">
                  <a:pos x="677" y="200"/>
                </a:cxn>
                <a:cxn ang="0">
                  <a:pos x="703" y="216"/>
                </a:cxn>
                <a:cxn ang="0">
                  <a:pos x="755" y="264"/>
                </a:cxn>
                <a:cxn ang="0">
                  <a:pos x="868" y="288"/>
                </a:cxn>
                <a:cxn ang="0">
                  <a:pos x="842" y="304"/>
                </a:cxn>
                <a:cxn ang="0">
                  <a:pos x="850" y="328"/>
                </a:cxn>
                <a:cxn ang="0">
                  <a:pos x="824" y="344"/>
                </a:cxn>
                <a:cxn ang="0">
                  <a:pos x="928" y="424"/>
                </a:cxn>
                <a:cxn ang="0">
                  <a:pos x="1015" y="392"/>
                </a:cxn>
                <a:cxn ang="0">
                  <a:pos x="1163" y="432"/>
                </a:cxn>
                <a:cxn ang="0">
                  <a:pos x="1267" y="496"/>
                </a:cxn>
                <a:cxn ang="0">
                  <a:pos x="1371" y="560"/>
                </a:cxn>
                <a:cxn ang="0">
                  <a:pos x="1449" y="568"/>
                </a:cxn>
                <a:cxn ang="0">
                  <a:pos x="1657" y="552"/>
                </a:cxn>
                <a:cxn ang="0">
                  <a:pos x="1709" y="560"/>
                </a:cxn>
                <a:cxn ang="0">
                  <a:pos x="1718" y="584"/>
                </a:cxn>
                <a:cxn ang="0">
                  <a:pos x="1779" y="608"/>
                </a:cxn>
                <a:cxn ang="0">
                  <a:pos x="1831" y="648"/>
                </a:cxn>
                <a:cxn ang="0">
                  <a:pos x="1848" y="720"/>
                </a:cxn>
                <a:cxn ang="0">
                  <a:pos x="1900" y="744"/>
                </a:cxn>
                <a:cxn ang="0">
                  <a:pos x="2039" y="792"/>
                </a:cxn>
                <a:cxn ang="0">
                  <a:pos x="2160" y="752"/>
                </a:cxn>
                <a:cxn ang="0">
                  <a:pos x="2403" y="840"/>
                </a:cxn>
                <a:cxn ang="0">
                  <a:pos x="2620" y="784"/>
                </a:cxn>
                <a:cxn ang="0">
                  <a:pos x="2698" y="728"/>
                </a:cxn>
                <a:cxn ang="0">
                  <a:pos x="2854" y="696"/>
                </a:cxn>
                <a:cxn ang="0">
                  <a:pos x="3063" y="640"/>
                </a:cxn>
                <a:cxn ang="0">
                  <a:pos x="3123" y="648"/>
                </a:cxn>
                <a:cxn ang="0">
                  <a:pos x="3149" y="672"/>
                </a:cxn>
                <a:cxn ang="0">
                  <a:pos x="3175" y="680"/>
                </a:cxn>
                <a:cxn ang="0">
                  <a:pos x="3306" y="648"/>
                </a:cxn>
                <a:cxn ang="0">
                  <a:pos x="3644" y="712"/>
                </a:cxn>
                <a:cxn ang="0">
                  <a:pos x="3687" y="808"/>
                </a:cxn>
                <a:cxn ang="0">
                  <a:pos x="3696" y="832"/>
                </a:cxn>
                <a:cxn ang="0">
                  <a:pos x="3748" y="848"/>
                </a:cxn>
                <a:cxn ang="0">
                  <a:pos x="3817" y="824"/>
                </a:cxn>
                <a:cxn ang="0">
                  <a:pos x="3843" y="728"/>
                </a:cxn>
                <a:cxn ang="0">
                  <a:pos x="3852" y="688"/>
                </a:cxn>
                <a:cxn ang="0">
                  <a:pos x="3904" y="672"/>
                </a:cxn>
                <a:cxn ang="0">
                  <a:pos x="3982" y="712"/>
                </a:cxn>
                <a:cxn ang="0">
                  <a:pos x="4000" y="760"/>
                </a:cxn>
                <a:cxn ang="0">
                  <a:pos x="4008" y="800"/>
                </a:cxn>
                <a:cxn ang="0">
                  <a:pos x="4034" y="816"/>
                </a:cxn>
                <a:cxn ang="0">
                  <a:pos x="4138" y="776"/>
                </a:cxn>
                <a:cxn ang="0">
                  <a:pos x="4225" y="704"/>
                </a:cxn>
                <a:cxn ang="0">
                  <a:pos x="4286" y="648"/>
                </a:cxn>
                <a:cxn ang="0">
                  <a:pos x="4312" y="616"/>
                </a:cxn>
              </a:cxnLst>
              <a:rect l="0" t="0" r="r" b="b"/>
              <a:pathLst>
                <a:path w="4312" h="1232">
                  <a:moveTo>
                    <a:pt x="4312" y="616"/>
                  </a:moveTo>
                  <a:lnTo>
                    <a:pt x="4312" y="1232"/>
                  </a:lnTo>
                  <a:lnTo>
                    <a:pt x="0" y="1232"/>
                  </a:lnTo>
                  <a:lnTo>
                    <a:pt x="0" y="0"/>
                  </a:lnTo>
                  <a:cubicBezTo>
                    <a:pt x="50" y="15"/>
                    <a:pt x="103" y="21"/>
                    <a:pt x="147" y="48"/>
                  </a:cubicBezTo>
                  <a:cubicBezTo>
                    <a:pt x="168" y="76"/>
                    <a:pt x="168" y="93"/>
                    <a:pt x="200" y="112"/>
                  </a:cubicBezTo>
                  <a:cubicBezTo>
                    <a:pt x="213" y="149"/>
                    <a:pt x="226" y="139"/>
                    <a:pt x="260" y="160"/>
                  </a:cubicBezTo>
                  <a:cubicBezTo>
                    <a:pt x="317" y="143"/>
                    <a:pt x="367" y="132"/>
                    <a:pt x="425" y="120"/>
                  </a:cubicBezTo>
                  <a:cubicBezTo>
                    <a:pt x="454" y="114"/>
                    <a:pt x="475" y="97"/>
                    <a:pt x="503" y="88"/>
                  </a:cubicBezTo>
                  <a:cubicBezTo>
                    <a:pt x="540" y="99"/>
                    <a:pt x="616" y="112"/>
                    <a:pt x="616" y="112"/>
                  </a:cubicBezTo>
                  <a:cubicBezTo>
                    <a:pt x="665" y="142"/>
                    <a:pt x="643" y="169"/>
                    <a:pt x="677" y="200"/>
                  </a:cubicBezTo>
                  <a:cubicBezTo>
                    <a:pt x="684" y="207"/>
                    <a:pt x="695" y="210"/>
                    <a:pt x="703" y="216"/>
                  </a:cubicBezTo>
                  <a:cubicBezTo>
                    <a:pt x="721" y="231"/>
                    <a:pt x="755" y="264"/>
                    <a:pt x="755" y="264"/>
                  </a:cubicBezTo>
                  <a:cubicBezTo>
                    <a:pt x="801" y="253"/>
                    <a:pt x="838" y="248"/>
                    <a:pt x="868" y="288"/>
                  </a:cubicBezTo>
                  <a:cubicBezTo>
                    <a:pt x="859" y="293"/>
                    <a:pt x="846" y="295"/>
                    <a:pt x="842" y="304"/>
                  </a:cubicBezTo>
                  <a:cubicBezTo>
                    <a:pt x="838" y="312"/>
                    <a:pt x="854" y="320"/>
                    <a:pt x="850" y="328"/>
                  </a:cubicBezTo>
                  <a:cubicBezTo>
                    <a:pt x="846" y="337"/>
                    <a:pt x="833" y="339"/>
                    <a:pt x="824" y="344"/>
                  </a:cubicBezTo>
                  <a:cubicBezTo>
                    <a:pt x="843" y="394"/>
                    <a:pt x="875" y="408"/>
                    <a:pt x="928" y="424"/>
                  </a:cubicBezTo>
                  <a:cubicBezTo>
                    <a:pt x="960" y="414"/>
                    <a:pt x="983" y="400"/>
                    <a:pt x="1015" y="392"/>
                  </a:cubicBezTo>
                  <a:cubicBezTo>
                    <a:pt x="1068" y="402"/>
                    <a:pt x="1107" y="423"/>
                    <a:pt x="1163" y="432"/>
                  </a:cubicBezTo>
                  <a:cubicBezTo>
                    <a:pt x="1197" y="453"/>
                    <a:pt x="1232" y="475"/>
                    <a:pt x="1267" y="496"/>
                  </a:cubicBezTo>
                  <a:cubicBezTo>
                    <a:pt x="1297" y="515"/>
                    <a:pt x="1332" y="551"/>
                    <a:pt x="1371" y="560"/>
                  </a:cubicBezTo>
                  <a:cubicBezTo>
                    <a:pt x="1396" y="566"/>
                    <a:pt x="1423" y="565"/>
                    <a:pt x="1449" y="568"/>
                  </a:cubicBezTo>
                  <a:cubicBezTo>
                    <a:pt x="1516" y="583"/>
                    <a:pt x="1592" y="572"/>
                    <a:pt x="1657" y="552"/>
                  </a:cubicBezTo>
                  <a:cubicBezTo>
                    <a:pt x="1674" y="555"/>
                    <a:pt x="1694" y="552"/>
                    <a:pt x="1709" y="560"/>
                  </a:cubicBezTo>
                  <a:cubicBezTo>
                    <a:pt x="1717" y="564"/>
                    <a:pt x="1712" y="577"/>
                    <a:pt x="1718" y="584"/>
                  </a:cubicBezTo>
                  <a:cubicBezTo>
                    <a:pt x="1733" y="601"/>
                    <a:pt x="1758" y="603"/>
                    <a:pt x="1779" y="608"/>
                  </a:cubicBezTo>
                  <a:cubicBezTo>
                    <a:pt x="1795" y="623"/>
                    <a:pt x="1817" y="632"/>
                    <a:pt x="1831" y="648"/>
                  </a:cubicBezTo>
                  <a:cubicBezTo>
                    <a:pt x="1840" y="659"/>
                    <a:pt x="1847" y="719"/>
                    <a:pt x="1848" y="720"/>
                  </a:cubicBezTo>
                  <a:cubicBezTo>
                    <a:pt x="1855" y="732"/>
                    <a:pt x="1888" y="741"/>
                    <a:pt x="1900" y="744"/>
                  </a:cubicBezTo>
                  <a:cubicBezTo>
                    <a:pt x="1953" y="758"/>
                    <a:pt x="1991" y="777"/>
                    <a:pt x="2039" y="792"/>
                  </a:cubicBezTo>
                  <a:cubicBezTo>
                    <a:pt x="2109" y="776"/>
                    <a:pt x="2103" y="770"/>
                    <a:pt x="2160" y="752"/>
                  </a:cubicBezTo>
                  <a:cubicBezTo>
                    <a:pt x="2245" y="763"/>
                    <a:pt x="2332" y="796"/>
                    <a:pt x="2403" y="840"/>
                  </a:cubicBezTo>
                  <a:cubicBezTo>
                    <a:pt x="2476" y="823"/>
                    <a:pt x="2549" y="806"/>
                    <a:pt x="2620" y="784"/>
                  </a:cubicBezTo>
                  <a:cubicBezTo>
                    <a:pt x="2653" y="774"/>
                    <a:pt x="2667" y="741"/>
                    <a:pt x="2698" y="728"/>
                  </a:cubicBezTo>
                  <a:cubicBezTo>
                    <a:pt x="2754" y="705"/>
                    <a:pt x="2795" y="702"/>
                    <a:pt x="2854" y="696"/>
                  </a:cubicBezTo>
                  <a:cubicBezTo>
                    <a:pt x="2925" y="680"/>
                    <a:pt x="2991" y="653"/>
                    <a:pt x="3063" y="640"/>
                  </a:cubicBezTo>
                  <a:cubicBezTo>
                    <a:pt x="3083" y="643"/>
                    <a:pt x="3104" y="641"/>
                    <a:pt x="3123" y="648"/>
                  </a:cubicBezTo>
                  <a:cubicBezTo>
                    <a:pt x="3135" y="652"/>
                    <a:pt x="3140" y="666"/>
                    <a:pt x="3149" y="672"/>
                  </a:cubicBezTo>
                  <a:cubicBezTo>
                    <a:pt x="3157" y="677"/>
                    <a:pt x="3167" y="677"/>
                    <a:pt x="3175" y="680"/>
                  </a:cubicBezTo>
                  <a:cubicBezTo>
                    <a:pt x="3221" y="666"/>
                    <a:pt x="3265" y="673"/>
                    <a:pt x="3306" y="648"/>
                  </a:cubicBezTo>
                  <a:cubicBezTo>
                    <a:pt x="3415" y="682"/>
                    <a:pt x="3532" y="686"/>
                    <a:pt x="3644" y="712"/>
                  </a:cubicBezTo>
                  <a:cubicBezTo>
                    <a:pt x="3666" y="742"/>
                    <a:pt x="3675" y="774"/>
                    <a:pt x="3687" y="808"/>
                  </a:cubicBezTo>
                  <a:cubicBezTo>
                    <a:pt x="3691" y="816"/>
                    <a:pt x="3687" y="829"/>
                    <a:pt x="3696" y="832"/>
                  </a:cubicBezTo>
                  <a:cubicBezTo>
                    <a:pt x="3713" y="837"/>
                    <a:pt x="3748" y="848"/>
                    <a:pt x="3748" y="848"/>
                  </a:cubicBezTo>
                  <a:cubicBezTo>
                    <a:pt x="3798" y="833"/>
                    <a:pt x="3786" y="867"/>
                    <a:pt x="3817" y="824"/>
                  </a:cubicBezTo>
                  <a:cubicBezTo>
                    <a:pt x="3806" y="780"/>
                    <a:pt x="3809" y="760"/>
                    <a:pt x="3843" y="728"/>
                  </a:cubicBezTo>
                  <a:cubicBezTo>
                    <a:pt x="3847" y="715"/>
                    <a:pt x="3841" y="698"/>
                    <a:pt x="3852" y="688"/>
                  </a:cubicBezTo>
                  <a:cubicBezTo>
                    <a:pt x="3865" y="676"/>
                    <a:pt x="3904" y="672"/>
                    <a:pt x="3904" y="672"/>
                  </a:cubicBezTo>
                  <a:cubicBezTo>
                    <a:pt x="3932" y="681"/>
                    <a:pt x="3982" y="712"/>
                    <a:pt x="3982" y="712"/>
                  </a:cubicBezTo>
                  <a:cubicBezTo>
                    <a:pt x="3988" y="728"/>
                    <a:pt x="3996" y="743"/>
                    <a:pt x="4000" y="760"/>
                  </a:cubicBezTo>
                  <a:cubicBezTo>
                    <a:pt x="4003" y="773"/>
                    <a:pt x="4001" y="788"/>
                    <a:pt x="4008" y="800"/>
                  </a:cubicBezTo>
                  <a:cubicBezTo>
                    <a:pt x="4014" y="808"/>
                    <a:pt x="4026" y="811"/>
                    <a:pt x="4034" y="816"/>
                  </a:cubicBezTo>
                  <a:cubicBezTo>
                    <a:pt x="4072" y="804"/>
                    <a:pt x="4102" y="787"/>
                    <a:pt x="4138" y="776"/>
                  </a:cubicBezTo>
                  <a:cubicBezTo>
                    <a:pt x="4172" y="730"/>
                    <a:pt x="4159" y="719"/>
                    <a:pt x="4225" y="704"/>
                  </a:cubicBezTo>
                  <a:cubicBezTo>
                    <a:pt x="4246" y="675"/>
                    <a:pt x="4265" y="677"/>
                    <a:pt x="4286" y="648"/>
                  </a:cubicBezTo>
                  <a:cubicBezTo>
                    <a:pt x="4277" y="625"/>
                    <a:pt x="4312" y="616"/>
                    <a:pt x="4312" y="61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91140" name="Group 4"/>
            <p:cNvGrpSpPr>
              <a:grpSpLocks/>
            </p:cNvGrpSpPr>
            <p:nvPr/>
          </p:nvGrpSpPr>
          <p:grpSpPr bwMode="auto">
            <a:xfrm>
              <a:off x="4098" y="1416"/>
              <a:ext cx="1594" cy="2904"/>
              <a:chOff x="1754" y="405"/>
              <a:chExt cx="2124" cy="3627"/>
            </a:xfrm>
          </p:grpSpPr>
          <p:grpSp>
            <p:nvGrpSpPr>
              <p:cNvPr id="91141" name="Group 5"/>
              <p:cNvGrpSpPr>
                <a:grpSpLocks/>
              </p:cNvGrpSpPr>
              <p:nvPr/>
            </p:nvGrpSpPr>
            <p:grpSpPr bwMode="auto">
              <a:xfrm>
                <a:off x="1929" y="405"/>
                <a:ext cx="1740" cy="1929"/>
                <a:chOff x="1929" y="405"/>
                <a:chExt cx="1740" cy="1929"/>
              </a:xfrm>
            </p:grpSpPr>
            <p:sp>
              <p:nvSpPr>
                <p:cNvPr id="91142" name="Oval 6"/>
                <p:cNvSpPr>
                  <a:spLocks noChangeArrowheads="1"/>
                </p:cNvSpPr>
                <p:nvPr/>
              </p:nvSpPr>
              <p:spPr bwMode="ltGray">
                <a:xfrm>
                  <a:off x="2741" y="464"/>
                  <a:ext cx="47" cy="58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1143" name="Freeform 7"/>
                <p:cNvSpPr>
                  <a:spLocks/>
                </p:cNvSpPr>
                <p:nvPr/>
              </p:nvSpPr>
              <p:spPr bwMode="ltGray">
                <a:xfrm>
                  <a:off x="2661" y="405"/>
                  <a:ext cx="225" cy="1215"/>
                </a:xfrm>
                <a:custGeom>
                  <a:avLst/>
                  <a:gdLst/>
                  <a:ahLst/>
                  <a:cxnLst>
                    <a:cxn ang="0">
                      <a:pos x="39" y="1146"/>
                    </a:cxn>
                    <a:cxn ang="0">
                      <a:pos x="87" y="1092"/>
                    </a:cxn>
                    <a:cxn ang="0">
                      <a:pos x="99" y="0"/>
                    </a:cxn>
                    <a:cxn ang="0">
                      <a:pos x="108" y="0"/>
                    </a:cxn>
                    <a:cxn ang="0">
                      <a:pos x="138" y="1095"/>
                    </a:cxn>
                    <a:cxn ang="0">
                      <a:pos x="183" y="1146"/>
                    </a:cxn>
                    <a:cxn ang="0">
                      <a:pos x="225" y="1146"/>
                    </a:cxn>
                    <a:cxn ang="0">
                      <a:pos x="222" y="1212"/>
                    </a:cxn>
                    <a:cxn ang="0">
                      <a:pos x="0" y="1215"/>
                    </a:cxn>
                    <a:cxn ang="0">
                      <a:pos x="0" y="1149"/>
                    </a:cxn>
                    <a:cxn ang="0">
                      <a:pos x="39" y="1146"/>
                    </a:cxn>
                  </a:cxnLst>
                  <a:rect l="0" t="0" r="r" b="b"/>
                  <a:pathLst>
                    <a:path w="225" h="1215">
                      <a:moveTo>
                        <a:pt x="39" y="1146"/>
                      </a:moveTo>
                      <a:lnTo>
                        <a:pt x="87" y="1092"/>
                      </a:lnTo>
                      <a:lnTo>
                        <a:pt x="99" y="0"/>
                      </a:lnTo>
                      <a:lnTo>
                        <a:pt x="108" y="0"/>
                      </a:lnTo>
                      <a:lnTo>
                        <a:pt x="138" y="1095"/>
                      </a:lnTo>
                      <a:lnTo>
                        <a:pt x="183" y="1146"/>
                      </a:lnTo>
                      <a:lnTo>
                        <a:pt x="225" y="1146"/>
                      </a:lnTo>
                      <a:lnTo>
                        <a:pt x="222" y="1212"/>
                      </a:lnTo>
                      <a:lnTo>
                        <a:pt x="0" y="1215"/>
                      </a:lnTo>
                      <a:lnTo>
                        <a:pt x="0" y="1149"/>
                      </a:lnTo>
                      <a:lnTo>
                        <a:pt x="39" y="114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1144" name="Oval 8"/>
                <p:cNvSpPr>
                  <a:spLocks noChangeArrowheads="1"/>
                </p:cNvSpPr>
                <p:nvPr/>
              </p:nvSpPr>
              <p:spPr bwMode="ltGray">
                <a:xfrm>
                  <a:off x="2741" y="539"/>
                  <a:ext cx="47" cy="58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1145" name="Oval 9"/>
                <p:cNvSpPr>
                  <a:spLocks noChangeArrowheads="1"/>
                </p:cNvSpPr>
                <p:nvPr/>
              </p:nvSpPr>
              <p:spPr bwMode="ltGray">
                <a:xfrm>
                  <a:off x="2728" y="804"/>
                  <a:ext cx="87" cy="47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1146" name="Oval 10"/>
                <p:cNvSpPr>
                  <a:spLocks noChangeArrowheads="1"/>
                </p:cNvSpPr>
                <p:nvPr/>
              </p:nvSpPr>
              <p:spPr bwMode="ltGray">
                <a:xfrm>
                  <a:off x="2728" y="870"/>
                  <a:ext cx="87" cy="47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1147" name="Oval 11"/>
                <p:cNvSpPr>
                  <a:spLocks noChangeArrowheads="1"/>
                </p:cNvSpPr>
                <p:nvPr/>
              </p:nvSpPr>
              <p:spPr bwMode="ltGray">
                <a:xfrm>
                  <a:off x="2728" y="936"/>
                  <a:ext cx="87" cy="47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1148" name="Oval 12"/>
                <p:cNvSpPr>
                  <a:spLocks noChangeArrowheads="1"/>
                </p:cNvSpPr>
                <p:nvPr/>
              </p:nvSpPr>
              <p:spPr bwMode="ltGray">
                <a:xfrm>
                  <a:off x="2728" y="1002"/>
                  <a:ext cx="87" cy="47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1149" name="Oval 13"/>
                <p:cNvSpPr>
                  <a:spLocks noChangeArrowheads="1"/>
                </p:cNvSpPr>
                <p:nvPr/>
              </p:nvSpPr>
              <p:spPr bwMode="ltGray">
                <a:xfrm>
                  <a:off x="2718" y="1206"/>
                  <a:ext cx="108" cy="47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1150" name="Oval 14"/>
                <p:cNvSpPr>
                  <a:spLocks noChangeArrowheads="1"/>
                </p:cNvSpPr>
                <p:nvPr/>
              </p:nvSpPr>
              <p:spPr bwMode="ltGray">
                <a:xfrm>
                  <a:off x="2723" y="1140"/>
                  <a:ext cx="99" cy="47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1151" name="Oval 15"/>
                <p:cNvSpPr>
                  <a:spLocks noChangeArrowheads="1"/>
                </p:cNvSpPr>
                <p:nvPr/>
              </p:nvSpPr>
              <p:spPr bwMode="ltGray">
                <a:xfrm>
                  <a:off x="2722" y="1068"/>
                  <a:ext cx="99" cy="47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1152" name="Oval 16"/>
                <p:cNvSpPr>
                  <a:spLocks noChangeArrowheads="1"/>
                </p:cNvSpPr>
                <p:nvPr/>
              </p:nvSpPr>
              <p:spPr bwMode="ltGray">
                <a:xfrm>
                  <a:off x="2718" y="1272"/>
                  <a:ext cx="108" cy="47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1153" name="Oval 17"/>
                <p:cNvSpPr>
                  <a:spLocks noChangeArrowheads="1"/>
                </p:cNvSpPr>
                <p:nvPr/>
              </p:nvSpPr>
              <p:spPr bwMode="ltGray">
                <a:xfrm>
                  <a:off x="2715" y="1341"/>
                  <a:ext cx="114" cy="47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1154" name="Freeform 18"/>
                <p:cNvSpPr>
                  <a:spLocks/>
                </p:cNvSpPr>
                <p:nvPr/>
              </p:nvSpPr>
              <p:spPr bwMode="ltGray">
                <a:xfrm>
                  <a:off x="2697" y="1407"/>
                  <a:ext cx="153" cy="93"/>
                </a:xfrm>
                <a:custGeom>
                  <a:avLst/>
                  <a:gdLst/>
                  <a:ahLst/>
                  <a:cxnLst>
                    <a:cxn ang="0">
                      <a:pos x="69" y="93"/>
                    </a:cxn>
                    <a:cxn ang="0">
                      <a:pos x="30" y="75"/>
                    </a:cxn>
                    <a:cxn ang="0">
                      <a:pos x="12" y="48"/>
                    </a:cxn>
                    <a:cxn ang="0">
                      <a:pos x="0" y="9"/>
                    </a:cxn>
                    <a:cxn ang="0">
                      <a:pos x="24" y="30"/>
                    </a:cxn>
                    <a:cxn ang="0">
                      <a:pos x="39" y="3"/>
                    </a:cxn>
                    <a:cxn ang="0">
                      <a:pos x="60" y="27"/>
                    </a:cxn>
                    <a:cxn ang="0">
                      <a:pos x="93" y="27"/>
                    </a:cxn>
                    <a:cxn ang="0">
                      <a:pos x="114" y="0"/>
                    </a:cxn>
                    <a:cxn ang="0">
                      <a:pos x="120" y="27"/>
                    </a:cxn>
                    <a:cxn ang="0">
                      <a:pos x="153" y="9"/>
                    </a:cxn>
                    <a:cxn ang="0">
                      <a:pos x="123" y="81"/>
                    </a:cxn>
                    <a:cxn ang="0">
                      <a:pos x="69" y="93"/>
                    </a:cxn>
                  </a:cxnLst>
                  <a:rect l="0" t="0" r="r" b="b"/>
                  <a:pathLst>
                    <a:path w="153" h="93">
                      <a:moveTo>
                        <a:pt x="69" y="93"/>
                      </a:moveTo>
                      <a:lnTo>
                        <a:pt x="30" y="75"/>
                      </a:lnTo>
                      <a:lnTo>
                        <a:pt x="12" y="48"/>
                      </a:lnTo>
                      <a:lnTo>
                        <a:pt x="0" y="9"/>
                      </a:lnTo>
                      <a:lnTo>
                        <a:pt x="24" y="30"/>
                      </a:lnTo>
                      <a:lnTo>
                        <a:pt x="39" y="3"/>
                      </a:lnTo>
                      <a:lnTo>
                        <a:pt x="60" y="27"/>
                      </a:lnTo>
                      <a:lnTo>
                        <a:pt x="93" y="27"/>
                      </a:lnTo>
                      <a:lnTo>
                        <a:pt x="114" y="0"/>
                      </a:lnTo>
                      <a:lnTo>
                        <a:pt x="120" y="27"/>
                      </a:lnTo>
                      <a:lnTo>
                        <a:pt x="153" y="9"/>
                      </a:lnTo>
                      <a:lnTo>
                        <a:pt x="123" y="81"/>
                      </a:lnTo>
                      <a:lnTo>
                        <a:pt x="69" y="9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1155" name="Freeform 19"/>
                <p:cNvSpPr>
                  <a:spLocks/>
                </p:cNvSpPr>
                <p:nvPr/>
              </p:nvSpPr>
              <p:spPr bwMode="ltGray">
                <a:xfrm>
                  <a:off x="1929" y="1614"/>
                  <a:ext cx="1740" cy="720"/>
                </a:xfrm>
                <a:custGeom>
                  <a:avLst/>
                  <a:gdLst/>
                  <a:ahLst/>
                  <a:cxnLst>
                    <a:cxn ang="0">
                      <a:pos x="1086" y="105"/>
                    </a:cxn>
                    <a:cxn ang="0">
                      <a:pos x="1353" y="252"/>
                    </a:cxn>
                    <a:cxn ang="0">
                      <a:pos x="1521" y="303"/>
                    </a:cxn>
                    <a:cxn ang="0">
                      <a:pos x="1563" y="318"/>
                    </a:cxn>
                    <a:cxn ang="0">
                      <a:pos x="1620" y="357"/>
                    </a:cxn>
                    <a:cxn ang="0">
                      <a:pos x="1728" y="324"/>
                    </a:cxn>
                    <a:cxn ang="0">
                      <a:pos x="1719" y="351"/>
                    </a:cxn>
                    <a:cxn ang="0">
                      <a:pos x="1734" y="378"/>
                    </a:cxn>
                    <a:cxn ang="0">
                      <a:pos x="1686" y="441"/>
                    </a:cxn>
                    <a:cxn ang="0">
                      <a:pos x="1680" y="468"/>
                    </a:cxn>
                    <a:cxn ang="0">
                      <a:pos x="1650" y="480"/>
                    </a:cxn>
                    <a:cxn ang="0">
                      <a:pos x="1632" y="546"/>
                    </a:cxn>
                    <a:cxn ang="0">
                      <a:pos x="1617" y="561"/>
                    </a:cxn>
                    <a:cxn ang="0">
                      <a:pos x="1632" y="609"/>
                    </a:cxn>
                    <a:cxn ang="0">
                      <a:pos x="1614" y="585"/>
                    </a:cxn>
                    <a:cxn ang="0">
                      <a:pos x="1602" y="576"/>
                    </a:cxn>
                    <a:cxn ang="0">
                      <a:pos x="1569" y="540"/>
                    </a:cxn>
                    <a:cxn ang="0">
                      <a:pos x="1458" y="582"/>
                    </a:cxn>
                    <a:cxn ang="0">
                      <a:pos x="1416" y="618"/>
                    </a:cxn>
                    <a:cxn ang="0">
                      <a:pos x="1377" y="603"/>
                    </a:cxn>
                    <a:cxn ang="0">
                      <a:pos x="1353" y="624"/>
                    </a:cxn>
                    <a:cxn ang="0">
                      <a:pos x="1317" y="615"/>
                    </a:cxn>
                    <a:cxn ang="0">
                      <a:pos x="1263" y="615"/>
                    </a:cxn>
                    <a:cxn ang="0">
                      <a:pos x="1245" y="651"/>
                    </a:cxn>
                    <a:cxn ang="0">
                      <a:pos x="1188" y="693"/>
                    </a:cxn>
                    <a:cxn ang="0">
                      <a:pos x="504" y="717"/>
                    </a:cxn>
                    <a:cxn ang="0">
                      <a:pos x="471" y="690"/>
                    </a:cxn>
                    <a:cxn ang="0">
                      <a:pos x="417" y="660"/>
                    </a:cxn>
                    <a:cxn ang="0">
                      <a:pos x="333" y="681"/>
                    </a:cxn>
                    <a:cxn ang="0">
                      <a:pos x="366" y="621"/>
                    </a:cxn>
                    <a:cxn ang="0">
                      <a:pos x="258" y="657"/>
                    </a:cxn>
                    <a:cxn ang="0">
                      <a:pos x="279" y="603"/>
                    </a:cxn>
                    <a:cxn ang="0">
                      <a:pos x="123" y="660"/>
                    </a:cxn>
                    <a:cxn ang="0">
                      <a:pos x="81" y="699"/>
                    </a:cxn>
                    <a:cxn ang="0">
                      <a:pos x="87" y="651"/>
                    </a:cxn>
                    <a:cxn ang="0">
                      <a:pos x="81" y="603"/>
                    </a:cxn>
                    <a:cxn ang="0">
                      <a:pos x="12" y="513"/>
                    </a:cxn>
                    <a:cxn ang="0">
                      <a:pos x="87" y="474"/>
                    </a:cxn>
                    <a:cxn ang="0">
                      <a:pos x="144" y="414"/>
                    </a:cxn>
                    <a:cxn ang="0">
                      <a:pos x="252" y="378"/>
                    </a:cxn>
                    <a:cxn ang="0">
                      <a:pos x="258" y="318"/>
                    </a:cxn>
                    <a:cxn ang="0">
                      <a:pos x="306" y="348"/>
                    </a:cxn>
                    <a:cxn ang="0">
                      <a:pos x="360" y="300"/>
                    </a:cxn>
                    <a:cxn ang="0">
                      <a:pos x="393" y="297"/>
                    </a:cxn>
                    <a:cxn ang="0">
                      <a:pos x="723" y="3"/>
                    </a:cxn>
                  </a:cxnLst>
                  <a:rect l="0" t="0" r="r" b="b"/>
                  <a:pathLst>
                    <a:path w="1740" h="720">
                      <a:moveTo>
                        <a:pt x="954" y="0"/>
                      </a:moveTo>
                      <a:lnTo>
                        <a:pt x="1086" y="105"/>
                      </a:lnTo>
                      <a:lnTo>
                        <a:pt x="1206" y="180"/>
                      </a:lnTo>
                      <a:lnTo>
                        <a:pt x="1353" y="252"/>
                      </a:lnTo>
                      <a:lnTo>
                        <a:pt x="1467" y="291"/>
                      </a:lnTo>
                      <a:lnTo>
                        <a:pt x="1521" y="303"/>
                      </a:lnTo>
                      <a:lnTo>
                        <a:pt x="1581" y="294"/>
                      </a:lnTo>
                      <a:lnTo>
                        <a:pt x="1563" y="318"/>
                      </a:lnTo>
                      <a:lnTo>
                        <a:pt x="1572" y="342"/>
                      </a:lnTo>
                      <a:lnTo>
                        <a:pt x="1620" y="357"/>
                      </a:lnTo>
                      <a:lnTo>
                        <a:pt x="1680" y="354"/>
                      </a:lnTo>
                      <a:lnTo>
                        <a:pt x="1728" y="324"/>
                      </a:lnTo>
                      <a:lnTo>
                        <a:pt x="1740" y="339"/>
                      </a:lnTo>
                      <a:lnTo>
                        <a:pt x="1719" y="351"/>
                      </a:lnTo>
                      <a:lnTo>
                        <a:pt x="1710" y="393"/>
                      </a:lnTo>
                      <a:lnTo>
                        <a:pt x="1734" y="378"/>
                      </a:lnTo>
                      <a:lnTo>
                        <a:pt x="1707" y="414"/>
                      </a:lnTo>
                      <a:lnTo>
                        <a:pt x="1686" y="441"/>
                      </a:lnTo>
                      <a:lnTo>
                        <a:pt x="1698" y="456"/>
                      </a:lnTo>
                      <a:lnTo>
                        <a:pt x="1680" y="468"/>
                      </a:lnTo>
                      <a:lnTo>
                        <a:pt x="1668" y="486"/>
                      </a:lnTo>
                      <a:lnTo>
                        <a:pt x="1650" y="480"/>
                      </a:lnTo>
                      <a:lnTo>
                        <a:pt x="1614" y="510"/>
                      </a:lnTo>
                      <a:lnTo>
                        <a:pt x="1632" y="546"/>
                      </a:lnTo>
                      <a:lnTo>
                        <a:pt x="1632" y="579"/>
                      </a:lnTo>
                      <a:lnTo>
                        <a:pt x="1617" y="561"/>
                      </a:lnTo>
                      <a:lnTo>
                        <a:pt x="1617" y="585"/>
                      </a:lnTo>
                      <a:lnTo>
                        <a:pt x="1632" y="609"/>
                      </a:lnTo>
                      <a:lnTo>
                        <a:pt x="1605" y="609"/>
                      </a:lnTo>
                      <a:lnTo>
                        <a:pt x="1614" y="585"/>
                      </a:lnTo>
                      <a:lnTo>
                        <a:pt x="1614" y="561"/>
                      </a:lnTo>
                      <a:lnTo>
                        <a:pt x="1602" y="576"/>
                      </a:lnTo>
                      <a:lnTo>
                        <a:pt x="1608" y="516"/>
                      </a:lnTo>
                      <a:lnTo>
                        <a:pt x="1569" y="540"/>
                      </a:lnTo>
                      <a:lnTo>
                        <a:pt x="1518" y="558"/>
                      </a:lnTo>
                      <a:lnTo>
                        <a:pt x="1458" y="582"/>
                      </a:lnTo>
                      <a:lnTo>
                        <a:pt x="1407" y="597"/>
                      </a:lnTo>
                      <a:lnTo>
                        <a:pt x="1416" y="618"/>
                      </a:lnTo>
                      <a:lnTo>
                        <a:pt x="1395" y="627"/>
                      </a:lnTo>
                      <a:lnTo>
                        <a:pt x="1377" y="603"/>
                      </a:lnTo>
                      <a:lnTo>
                        <a:pt x="1347" y="606"/>
                      </a:lnTo>
                      <a:lnTo>
                        <a:pt x="1353" y="624"/>
                      </a:lnTo>
                      <a:lnTo>
                        <a:pt x="1335" y="630"/>
                      </a:lnTo>
                      <a:lnTo>
                        <a:pt x="1317" y="615"/>
                      </a:lnTo>
                      <a:lnTo>
                        <a:pt x="1311" y="639"/>
                      </a:lnTo>
                      <a:lnTo>
                        <a:pt x="1263" y="615"/>
                      </a:lnTo>
                      <a:lnTo>
                        <a:pt x="1263" y="642"/>
                      </a:lnTo>
                      <a:lnTo>
                        <a:pt x="1245" y="651"/>
                      </a:lnTo>
                      <a:lnTo>
                        <a:pt x="1218" y="633"/>
                      </a:lnTo>
                      <a:lnTo>
                        <a:pt x="1188" y="693"/>
                      </a:lnTo>
                      <a:lnTo>
                        <a:pt x="1191" y="720"/>
                      </a:lnTo>
                      <a:lnTo>
                        <a:pt x="504" y="717"/>
                      </a:lnTo>
                      <a:lnTo>
                        <a:pt x="498" y="687"/>
                      </a:lnTo>
                      <a:lnTo>
                        <a:pt x="471" y="690"/>
                      </a:lnTo>
                      <a:lnTo>
                        <a:pt x="462" y="663"/>
                      </a:lnTo>
                      <a:lnTo>
                        <a:pt x="417" y="660"/>
                      </a:lnTo>
                      <a:lnTo>
                        <a:pt x="411" y="642"/>
                      </a:lnTo>
                      <a:lnTo>
                        <a:pt x="333" y="681"/>
                      </a:lnTo>
                      <a:lnTo>
                        <a:pt x="306" y="663"/>
                      </a:lnTo>
                      <a:lnTo>
                        <a:pt x="366" y="621"/>
                      </a:lnTo>
                      <a:lnTo>
                        <a:pt x="345" y="615"/>
                      </a:lnTo>
                      <a:lnTo>
                        <a:pt x="258" y="657"/>
                      </a:lnTo>
                      <a:lnTo>
                        <a:pt x="237" y="642"/>
                      </a:lnTo>
                      <a:lnTo>
                        <a:pt x="279" y="603"/>
                      </a:lnTo>
                      <a:lnTo>
                        <a:pt x="120" y="606"/>
                      </a:lnTo>
                      <a:lnTo>
                        <a:pt x="123" y="660"/>
                      </a:lnTo>
                      <a:lnTo>
                        <a:pt x="102" y="657"/>
                      </a:lnTo>
                      <a:lnTo>
                        <a:pt x="81" y="699"/>
                      </a:lnTo>
                      <a:lnTo>
                        <a:pt x="117" y="702"/>
                      </a:lnTo>
                      <a:lnTo>
                        <a:pt x="87" y="651"/>
                      </a:lnTo>
                      <a:lnTo>
                        <a:pt x="105" y="603"/>
                      </a:lnTo>
                      <a:lnTo>
                        <a:pt x="81" y="603"/>
                      </a:lnTo>
                      <a:lnTo>
                        <a:pt x="36" y="579"/>
                      </a:lnTo>
                      <a:lnTo>
                        <a:pt x="12" y="513"/>
                      </a:lnTo>
                      <a:lnTo>
                        <a:pt x="0" y="480"/>
                      </a:lnTo>
                      <a:lnTo>
                        <a:pt x="87" y="474"/>
                      </a:lnTo>
                      <a:lnTo>
                        <a:pt x="162" y="444"/>
                      </a:lnTo>
                      <a:lnTo>
                        <a:pt x="144" y="414"/>
                      </a:lnTo>
                      <a:lnTo>
                        <a:pt x="192" y="417"/>
                      </a:lnTo>
                      <a:lnTo>
                        <a:pt x="252" y="378"/>
                      </a:lnTo>
                      <a:lnTo>
                        <a:pt x="246" y="330"/>
                      </a:lnTo>
                      <a:lnTo>
                        <a:pt x="258" y="318"/>
                      </a:lnTo>
                      <a:lnTo>
                        <a:pt x="270" y="342"/>
                      </a:lnTo>
                      <a:lnTo>
                        <a:pt x="306" y="348"/>
                      </a:lnTo>
                      <a:lnTo>
                        <a:pt x="372" y="312"/>
                      </a:lnTo>
                      <a:lnTo>
                        <a:pt x="360" y="300"/>
                      </a:lnTo>
                      <a:lnTo>
                        <a:pt x="363" y="285"/>
                      </a:lnTo>
                      <a:lnTo>
                        <a:pt x="393" y="297"/>
                      </a:lnTo>
                      <a:lnTo>
                        <a:pt x="597" y="135"/>
                      </a:lnTo>
                      <a:lnTo>
                        <a:pt x="723" y="3"/>
                      </a:lnTo>
                      <a:lnTo>
                        <a:pt x="954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91156" name="Freeform 20"/>
              <p:cNvSpPr>
                <a:spLocks/>
              </p:cNvSpPr>
              <p:nvPr/>
            </p:nvSpPr>
            <p:spPr bwMode="ltGray">
              <a:xfrm flipH="1">
                <a:off x="2718" y="626"/>
                <a:ext cx="46" cy="174"/>
              </a:xfrm>
              <a:custGeom>
                <a:avLst/>
                <a:gdLst/>
                <a:ahLst/>
                <a:cxnLst>
                  <a:cxn ang="0">
                    <a:pos x="4" y="174"/>
                  </a:cxn>
                  <a:cxn ang="0">
                    <a:pos x="40" y="158"/>
                  </a:cxn>
                  <a:cxn ang="0">
                    <a:pos x="46" y="138"/>
                  </a:cxn>
                  <a:cxn ang="0">
                    <a:pos x="42" y="26"/>
                  </a:cxn>
                  <a:cxn ang="0">
                    <a:pos x="32" y="10"/>
                  </a:cxn>
                  <a:cxn ang="0">
                    <a:pos x="4" y="0"/>
                  </a:cxn>
                  <a:cxn ang="0">
                    <a:pos x="4" y="20"/>
                  </a:cxn>
                  <a:cxn ang="0">
                    <a:pos x="22" y="26"/>
                  </a:cxn>
                  <a:cxn ang="0">
                    <a:pos x="0" y="40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0" y="58"/>
                  </a:cxn>
                  <a:cxn ang="0">
                    <a:pos x="28" y="54"/>
                  </a:cxn>
                  <a:cxn ang="0">
                    <a:pos x="2" y="74"/>
                  </a:cxn>
                  <a:cxn ang="0">
                    <a:pos x="28" y="66"/>
                  </a:cxn>
                  <a:cxn ang="0">
                    <a:pos x="30" y="78"/>
                  </a:cxn>
                  <a:cxn ang="0">
                    <a:pos x="2" y="90"/>
                  </a:cxn>
                  <a:cxn ang="0">
                    <a:pos x="30" y="84"/>
                  </a:cxn>
                  <a:cxn ang="0">
                    <a:pos x="2" y="106"/>
                  </a:cxn>
                  <a:cxn ang="0">
                    <a:pos x="30" y="98"/>
                  </a:cxn>
                  <a:cxn ang="0">
                    <a:pos x="6" y="120"/>
                  </a:cxn>
                  <a:cxn ang="0">
                    <a:pos x="30" y="116"/>
                  </a:cxn>
                  <a:cxn ang="0">
                    <a:pos x="6" y="136"/>
                  </a:cxn>
                  <a:cxn ang="0">
                    <a:pos x="32" y="132"/>
                  </a:cxn>
                  <a:cxn ang="0">
                    <a:pos x="26" y="144"/>
                  </a:cxn>
                  <a:cxn ang="0">
                    <a:pos x="6" y="156"/>
                  </a:cxn>
                  <a:cxn ang="0">
                    <a:pos x="4" y="174"/>
                  </a:cxn>
                </a:cxnLst>
                <a:rect l="0" t="0" r="r" b="b"/>
                <a:pathLst>
                  <a:path w="46" h="174">
                    <a:moveTo>
                      <a:pt x="4" y="174"/>
                    </a:moveTo>
                    <a:lnTo>
                      <a:pt x="40" y="158"/>
                    </a:lnTo>
                    <a:lnTo>
                      <a:pt x="46" y="138"/>
                    </a:lnTo>
                    <a:lnTo>
                      <a:pt x="42" y="26"/>
                    </a:lnTo>
                    <a:lnTo>
                      <a:pt x="32" y="10"/>
                    </a:lnTo>
                    <a:lnTo>
                      <a:pt x="4" y="0"/>
                    </a:lnTo>
                    <a:lnTo>
                      <a:pt x="4" y="20"/>
                    </a:lnTo>
                    <a:lnTo>
                      <a:pt x="22" y="26"/>
                    </a:lnTo>
                    <a:lnTo>
                      <a:pt x="0" y="40"/>
                    </a:lnTo>
                    <a:lnTo>
                      <a:pt x="24" y="32"/>
                    </a:lnTo>
                    <a:lnTo>
                      <a:pt x="24" y="46"/>
                    </a:lnTo>
                    <a:lnTo>
                      <a:pt x="0" y="58"/>
                    </a:lnTo>
                    <a:lnTo>
                      <a:pt x="28" y="54"/>
                    </a:lnTo>
                    <a:lnTo>
                      <a:pt x="2" y="74"/>
                    </a:lnTo>
                    <a:lnTo>
                      <a:pt x="28" y="66"/>
                    </a:lnTo>
                    <a:lnTo>
                      <a:pt x="30" y="78"/>
                    </a:lnTo>
                    <a:lnTo>
                      <a:pt x="2" y="90"/>
                    </a:lnTo>
                    <a:lnTo>
                      <a:pt x="30" y="84"/>
                    </a:lnTo>
                    <a:lnTo>
                      <a:pt x="2" y="106"/>
                    </a:lnTo>
                    <a:lnTo>
                      <a:pt x="30" y="98"/>
                    </a:lnTo>
                    <a:lnTo>
                      <a:pt x="6" y="120"/>
                    </a:lnTo>
                    <a:lnTo>
                      <a:pt x="30" y="116"/>
                    </a:lnTo>
                    <a:lnTo>
                      <a:pt x="6" y="136"/>
                    </a:lnTo>
                    <a:lnTo>
                      <a:pt x="32" y="132"/>
                    </a:lnTo>
                    <a:lnTo>
                      <a:pt x="26" y="144"/>
                    </a:lnTo>
                    <a:lnTo>
                      <a:pt x="6" y="156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1157" name="Freeform 21"/>
              <p:cNvSpPr>
                <a:spLocks/>
              </p:cNvSpPr>
              <p:nvPr/>
            </p:nvSpPr>
            <p:spPr bwMode="ltGray">
              <a:xfrm>
                <a:off x="2768" y="626"/>
                <a:ext cx="46" cy="174"/>
              </a:xfrm>
              <a:custGeom>
                <a:avLst/>
                <a:gdLst/>
                <a:ahLst/>
                <a:cxnLst>
                  <a:cxn ang="0">
                    <a:pos x="4" y="174"/>
                  </a:cxn>
                  <a:cxn ang="0">
                    <a:pos x="40" y="158"/>
                  </a:cxn>
                  <a:cxn ang="0">
                    <a:pos x="46" y="138"/>
                  </a:cxn>
                  <a:cxn ang="0">
                    <a:pos x="42" y="26"/>
                  </a:cxn>
                  <a:cxn ang="0">
                    <a:pos x="32" y="10"/>
                  </a:cxn>
                  <a:cxn ang="0">
                    <a:pos x="4" y="0"/>
                  </a:cxn>
                  <a:cxn ang="0">
                    <a:pos x="4" y="20"/>
                  </a:cxn>
                  <a:cxn ang="0">
                    <a:pos x="22" y="26"/>
                  </a:cxn>
                  <a:cxn ang="0">
                    <a:pos x="0" y="40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0" y="58"/>
                  </a:cxn>
                  <a:cxn ang="0">
                    <a:pos x="28" y="54"/>
                  </a:cxn>
                  <a:cxn ang="0">
                    <a:pos x="2" y="74"/>
                  </a:cxn>
                  <a:cxn ang="0">
                    <a:pos x="28" y="66"/>
                  </a:cxn>
                  <a:cxn ang="0">
                    <a:pos x="30" y="78"/>
                  </a:cxn>
                  <a:cxn ang="0">
                    <a:pos x="2" y="90"/>
                  </a:cxn>
                  <a:cxn ang="0">
                    <a:pos x="30" y="84"/>
                  </a:cxn>
                  <a:cxn ang="0">
                    <a:pos x="2" y="106"/>
                  </a:cxn>
                  <a:cxn ang="0">
                    <a:pos x="30" y="98"/>
                  </a:cxn>
                  <a:cxn ang="0">
                    <a:pos x="6" y="120"/>
                  </a:cxn>
                  <a:cxn ang="0">
                    <a:pos x="30" y="116"/>
                  </a:cxn>
                  <a:cxn ang="0">
                    <a:pos x="6" y="136"/>
                  </a:cxn>
                  <a:cxn ang="0">
                    <a:pos x="32" y="132"/>
                  </a:cxn>
                  <a:cxn ang="0">
                    <a:pos x="26" y="144"/>
                  </a:cxn>
                  <a:cxn ang="0">
                    <a:pos x="6" y="156"/>
                  </a:cxn>
                  <a:cxn ang="0">
                    <a:pos x="4" y="174"/>
                  </a:cxn>
                </a:cxnLst>
                <a:rect l="0" t="0" r="r" b="b"/>
                <a:pathLst>
                  <a:path w="46" h="174">
                    <a:moveTo>
                      <a:pt x="4" y="174"/>
                    </a:moveTo>
                    <a:lnTo>
                      <a:pt x="40" y="158"/>
                    </a:lnTo>
                    <a:lnTo>
                      <a:pt x="46" y="138"/>
                    </a:lnTo>
                    <a:lnTo>
                      <a:pt x="42" y="26"/>
                    </a:lnTo>
                    <a:lnTo>
                      <a:pt x="32" y="10"/>
                    </a:lnTo>
                    <a:lnTo>
                      <a:pt x="4" y="0"/>
                    </a:lnTo>
                    <a:lnTo>
                      <a:pt x="4" y="20"/>
                    </a:lnTo>
                    <a:lnTo>
                      <a:pt x="22" y="26"/>
                    </a:lnTo>
                    <a:lnTo>
                      <a:pt x="0" y="40"/>
                    </a:lnTo>
                    <a:lnTo>
                      <a:pt x="24" y="32"/>
                    </a:lnTo>
                    <a:lnTo>
                      <a:pt x="24" y="46"/>
                    </a:lnTo>
                    <a:lnTo>
                      <a:pt x="0" y="58"/>
                    </a:lnTo>
                    <a:lnTo>
                      <a:pt x="28" y="54"/>
                    </a:lnTo>
                    <a:lnTo>
                      <a:pt x="2" y="74"/>
                    </a:lnTo>
                    <a:lnTo>
                      <a:pt x="28" y="66"/>
                    </a:lnTo>
                    <a:lnTo>
                      <a:pt x="30" y="78"/>
                    </a:lnTo>
                    <a:lnTo>
                      <a:pt x="2" y="90"/>
                    </a:lnTo>
                    <a:lnTo>
                      <a:pt x="30" y="84"/>
                    </a:lnTo>
                    <a:lnTo>
                      <a:pt x="2" y="106"/>
                    </a:lnTo>
                    <a:lnTo>
                      <a:pt x="30" y="98"/>
                    </a:lnTo>
                    <a:lnTo>
                      <a:pt x="6" y="120"/>
                    </a:lnTo>
                    <a:lnTo>
                      <a:pt x="30" y="116"/>
                    </a:lnTo>
                    <a:lnTo>
                      <a:pt x="6" y="136"/>
                    </a:lnTo>
                    <a:lnTo>
                      <a:pt x="32" y="132"/>
                    </a:lnTo>
                    <a:lnTo>
                      <a:pt x="26" y="144"/>
                    </a:lnTo>
                    <a:lnTo>
                      <a:pt x="6" y="156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1158" name="Freeform 22"/>
              <p:cNvSpPr>
                <a:spLocks/>
              </p:cNvSpPr>
              <p:nvPr/>
            </p:nvSpPr>
            <p:spPr bwMode="ltGray">
              <a:xfrm>
                <a:off x="2698" y="2324"/>
                <a:ext cx="1028" cy="570"/>
              </a:xfrm>
              <a:custGeom>
                <a:avLst/>
                <a:gdLst/>
                <a:ahLst/>
                <a:cxnLst>
                  <a:cxn ang="0">
                    <a:pos x="574" y="12"/>
                  </a:cxn>
                  <a:cxn ang="0">
                    <a:pos x="602" y="6"/>
                  </a:cxn>
                  <a:cxn ang="0">
                    <a:pos x="426" y="20"/>
                  </a:cxn>
                  <a:cxn ang="0">
                    <a:pos x="570" y="36"/>
                  </a:cxn>
                  <a:cxn ang="0">
                    <a:pos x="596" y="36"/>
                  </a:cxn>
                  <a:cxn ang="0">
                    <a:pos x="434" y="48"/>
                  </a:cxn>
                  <a:cxn ang="0">
                    <a:pos x="584" y="64"/>
                  </a:cxn>
                  <a:cxn ang="0">
                    <a:pos x="602" y="80"/>
                  </a:cxn>
                  <a:cxn ang="0">
                    <a:pos x="584" y="96"/>
                  </a:cxn>
                  <a:cxn ang="0">
                    <a:pos x="594" y="110"/>
                  </a:cxn>
                  <a:cxn ang="0">
                    <a:pos x="742" y="178"/>
                  </a:cxn>
                  <a:cxn ang="0">
                    <a:pos x="834" y="174"/>
                  </a:cxn>
                  <a:cxn ang="0">
                    <a:pos x="888" y="168"/>
                  </a:cxn>
                  <a:cxn ang="0">
                    <a:pos x="882" y="192"/>
                  </a:cxn>
                  <a:cxn ang="0">
                    <a:pos x="932" y="204"/>
                  </a:cxn>
                  <a:cxn ang="0">
                    <a:pos x="1018" y="172"/>
                  </a:cxn>
                  <a:cxn ang="0">
                    <a:pos x="1006" y="196"/>
                  </a:cxn>
                  <a:cxn ang="0">
                    <a:pos x="996" y="228"/>
                  </a:cxn>
                  <a:cxn ang="0">
                    <a:pos x="1010" y="242"/>
                  </a:cxn>
                  <a:cxn ang="0">
                    <a:pos x="1004" y="264"/>
                  </a:cxn>
                  <a:cxn ang="0">
                    <a:pos x="976" y="298"/>
                  </a:cxn>
                  <a:cxn ang="0">
                    <a:pos x="968" y="316"/>
                  </a:cxn>
                  <a:cxn ang="0">
                    <a:pos x="948" y="334"/>
                  </a:cxn>
                  <a:cxn ang="0">
                    <a:pos x="908" y="348"/>
                  </a:cxn>
                  <a:cxn ang="0">
                    <a:pos x="924" y="410"/>
                  </a:cxn>
                  <a:cxn ang="0">
                    <a:pos x="906" y="412"/>
                  </a:cxn>
                  <a:cxn ang="0">
                    <a:pos x="916" y="434"/>
                  </a:cxn>
                  <a:cxn ang="0">
                    <a:pos x="890" y="420"/>
                  </a:cxn>
                  <a:cxn ang="0">
                    <a:pos x="886" y="406"/>
                  </a:cxn>
                  <a:cxn ang="0">
                    <a:pos x="850" y="372"/>
                  </a:cxn>
                  <a:cxn ang="0">
                    <a:pos x="756" y="388"/>
                  </a:cxn>
                  <a:cxn ang="0">
                    <a:pos x="734" y="408"/>
                  </a:cxn>
                  <a:cxn ang="0">
                    <a:pos x="654" y="414"/>
                  </a:cxn>
                  <a:cxn ang="0">
                    <a:pos x="694" y="456"/>
                  </a:cxn>
                  <a:cxn ang="0">
                    <a:pos x="640" y="438"/>
                  </a:cxn>
                  <a:cxn ang="0">
                    <a:pos x="592" y="442"/>
                  </a:cxn>
                  <a:cxn ang="0">
                    <a:pos x="540" y="444"/>
                  </a:cxn>
                  <a:cxn ang="0">
                    <a:pos x="498" y="486"/>
                  </a:cxn>
                  <a:cxn ang="0">
                    <a:pos x="462" y="502"/>
                  </a:cxn>
                  <a:cxn ang="0">
                    <a:pos x="480" y="532"/>
                  </a:cxn>
                  <a:cxn ang="0">
                    <a:pos x="464" y="570"/>
                  </a:cxn>
                  <a:cxn ang="0">
                    <a:pos x="138" y="0"/>
                  </a:cxn>
                </a:cxnLst>
                <a:rect l="0" t="0" r="r" b="b"/>
                <a:pathLst>
                  <a:path w="1028" h="570">
                    <a:moveTo>
                      <a:pt x="408" y="8"/>
                    </a:moveTo>
                    <a:lnTo>
                      <a:pt x="574" y="12"/>
                    </a:lnTo>
                    <a:lnTo>
                      <a:pt x="592" y="0"/>
                    </a:lnTo>
                    <a:lnTo>
                      <a:pt x="602" y="6"/>
                    </a:lnTo>
                    <a:lnTo>
                      <a:pt x="576" y="20"/>
                    </a:lnTo>
                    <a:lnTo>
                      <a:pt x="426" y="20"/>
                    </a:lnTo>
                    <a:lnTo>
                      <a:pt x="430" y="38"/>
                    </a:lnTo>
                    <a:lnTo>
                      <a:pt x="570" y="36"/>
                    </a:lnTo>
                    <a:lnTo>
                      <a:pt x="596" y="24"/>
                    </a:lnTo>
                    <a:lnTo>
                      <a:pt x="596" y="36"/>
                    </a:lnTo>
                    <a:lnTo>
                      <a:pt x="570" y="48"/>
                    </a:lnTo>
                    <a:lnTo>
                      <a:pt x="434" y="48"/>
                    </a:lnTo>
                    <a:lnTo>
                      <a:pt x="452" y="64"/>
                    </a:lnTo>
                    <a:lnTo>
                      <a:pt x="584" y="64"/>
                    </a:lnTo>
                    <a:lnTo>
                      <a:pt x="592" y="74"/>
                    </a:lnTo>
                    <a:lnTo>
                      <a:pt x="602" y="80"/>
                    </a:lnTo>
                    <a:lnTo>
                      <a:pt x="610" y="96"/>
                    </a:lnTo>
                    <a:lnTo>
                      <a:pt x="584" y="96"/>
                    </a:lnTo>
                    <a:lnTo>
                      <a:pt x="580" y="108"/>
                    </a:lnTo>
                    <a:lnTo>
                      <a:pt x="594" y="110"/>
                    </a:lnTo>
                    <a:lnTo>
                      <a:pt x="594" y="130"/>
                    </a:lnTo>
                    <a:lnTo>
                      <a:pt x="742" y="178"/>
                    </a:lnTo>
                    <a:lnTo>
                      <a:pt x="792" y="182"/>
                    </a:lnTo>
                    <a:lnTo>
                      <a:pt x="834" y="174"/>
                    </a:lnTo>
                    <a:lnTo>
                      <a:pt x="882" y="158"/>
                    </a:lnTo>
                    <a:lnTo>
                      <a:pt x="888" y="168"/>
                    </a:lnTo>
                    <a:lnTo>
                      <a:pt x="874" y="176"/>
                    </a:lnTo>
                    <a:lnTo>
                      <a:pt x="882" y="192"/>
                    </a:lnTo>
                    <a:lnTo>
                      <a:pt x="878" y="206"/>
                    </a:lnTo>
                    <a:lnTo>
                      <a:pt x="932" y="204"/>
                    </a:lnTo>
                    <a:lnTo>
                      <a:pt x="982" y="190"/>
                    </a:lnTo>
                    <a:lnTo>
                      <a:pt x="1018" y="172"/>
                    </a:lnTo>
                    <a:lnTo>
                      <a:pt x="1028" y="182"/>
                    </a:lnTo>
                    <a:lnTo>
                      <a:pt x="1006" y="196"/>
                    </a:lnTo>
                    <a:lnTo>
                      <a:pt x="1012" y="206"/>
                    </a:lnTo>
                    <a:lnTo>
                      <a:pt x="996" y="228"/>
                    </a:lnTo>
                    <a:lnTo>
                      <a:pt x="1020" y="220"/>
                    </a:lnTo>
                    <a:lnTo>
                      <a:pt x="1010" y="242"/>
                    </a:lnTo>
                    <a:lnTo>
                      <a:pt x="1016" y="252"/>
                    </a:lnTo>
                    <a:lnTo>
                      <a:pt x="1004" y="264"/>
                    </a:lnTo>
                    <a:lnTo>
                      <a:pt x="966" y="282"/>
                    </a:lnTo>
                    <a:lnTo>
                      <a:pt x="976" y="298"/>
                    </a:lnTo>
                    <a:lnTo>
                      <a:pt x="994" y="298"/>
                    </a:lnTo>
                    <a:lnTo>
                      <a:pt x="968" y="316"/>
                    </a:lnTo>
                    <a:lnTo>
                      <a:pt x="962" y="332"/>
                    </a:lnTo>
                    <a:lnTo>
                      <a:pt x="948" y="334"/>
                    </a:lnTo>
                    <a:lnTo>
                      <a:pt x="934" y="326"/>
                    </a:lnTo>
                    <a:lnTo>
                      <a:pt x="908" y="348"/>
                    </a:lnTo>
                    <a:lnTo>
                      <a:pt x="920" y="372"/>
                    </a:lnTo>
                    <a:lnTo>
                      <a:pt x="924" y="410"/>
                    </a:lnTo>
                    <a:lnTo>
                      <a:pt x="906" y="398"/>
                    </a:lnTo>
                    <a:lnTo>
                      <a:pt x="906" y="412"/>
                    </a:lnTo>
                    <a:lnTo>
                      <a:pt x="918" y="422"/>
                    </a:lnTo>
                    <a:lnTo>
                      <a:pt x="916" y="434"/>
                    </a:lnTo>
                    <a:lnTo>
                      <a:pt x="892" y="434"/>
                    </a:lnTo>
                    <a:lnTo>
                      <a:pt x="890" y="420"/>
                    </a:lnTo>
                    <a:lnTo>
                      <a:pt x="900" y="400"/>
                    </a:lnTo>
                    <a:lnTo>
                      <a:pt x="886" y="406"/>
                    </a:lnTo>
                    <a:lnTo>
                      <a:pt x="892" y="358"/>
                    </a:lnTo>
                    <a:lnTo>
                      <a:pt x="850" y="372"/>
                    </a:lnTo>
                    <a:lnTo>
                      <a:pt x="804" y="384"/>
                    </a:lnTo>
                    <a:lnTo>
                      <a:pt x="756" y="388"/>
                    </a:lnTo>
                    <a:lnTo>
                      <a:pt x="754" y="412"/>
                    </a:lnTo>
                    <a:lnTo>
                      <a:pt x="734" y="408"/>
                    </a:lnTo>
                    <a:lnTo>
                      <a:pt x="696" y="390"/>
                    </a:lnTo>
                    <a:lnTo>
                      <a:pt x="654" y="414"/>
                    </a:lnTo>
                    <a:lnTo>
                      <a:pt x="698" y="438"/>
                    </a:lnTo>
                    <a:lnTo>
                      <a:pt x="694" y="456"/>
                    </a:lnTo>
                    <a:lnTo>
                      <a:pt x="684" y="462"/>
                    </a:lnTo>
                    <a:lnTo>
                      <a:pt x="640" y="438"/>
                    </a:lnTo>
                    <a:lnTo>
                      <a:pt x="620" y="468"/>
                    </a:lnTo>
                    <a:lnTo>
                      <a:pt x="592" y="442"/>
                    </a:lnTo>
                    <a:lnTo>
                      <a:pt x="574" y="468"/>
                    </a:lnTo>
                    <a:lnTo>
                      <a:pt x="540" y="444"/>
                    </a:lnTo>
                    <a:lnTo>
                      <a:pt x="520" y="476"/>
                    </a:lnTo>
                    <a:lnTo>
                      <a:pt x="498" y="486"/>
                    </a:lnTo>
                    <a:lnTo>
                      <a:pt x="466" y="482"/>
                    </a:lnTo>
                    <a:lnTo>
                      <a:pt x="462" y="502"/>
                    </a:lnTo>
                    <a:lnTo>
                      <a:pt x="486" y="514"/>
                    </a:lnTo>
                    <a:lnTo>
                      <a:pt x="480" y="532"/>
                    </a:lnTo>
                    <a:lnTo>
                      <a:pt x="460" y="540"/>
                    </a:lnTo>
                    <a:lnTo>
                      <a:pt x="464" y="570"/>
                    </a:lnTo>
                    <a:lnTo>
                      <a:pt x="0" y="562"/>
                    </a:lnTo>
                    <a:lnTo>
                      <a:pt x="138" y="0"/>
                    </a:lnTo>
                    <a:lnTo>
                      <a:pt x="408" y="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1159" name="Freeform 23"/>
              <p:cNvSpPr>
                <a:spLocks/>
              </p:cNvSpPr>
              <p:nvPr/>
            </p:nvSpPr>
            <p:spPr bwMode="ltGray">
              <a:xfrm>
                <a:off x="3136" y="2336"/>
                <a:ext cx="142" cy="90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" y="4"/>
                  </a:cxn>
                  <a:cxn ang="0">
                    <a:pos x="14" y="2"/>
                  </a:cxn>
                  <a:cxn ang="0">
                    <a:pos x="12" y="74"/>
                  </a:cxn>
                  <a:cxn ang="0">
                    <a:pos x="40" y="68"/>
                  </a:cxn>
                  <a:cxn ang="0">
                    <a:pos x="34" y="2"/>
                  </a:cxn>
                  <a:cxn ang="0">
                    <a:pos x="50" y="4"/>
                  </a:cxn>
                  <a:cxn ang="0">
                    <a:pos x="52" y="70"/>
                  </a:cxn>
                  <a:cxn ang="0">
                    <a:pos x="90" y="28"/>
                  </a:cxn>
                  <a:cxn ang="0">
                    <a:pos x="104" y="28"/>
                  </a:cxn>
                  <a:cxn ang="0">
                    <a:pos x="72" y="64"/>
                  </a:cxn>
                  <a:cxn ang="0">
                    <a:pos x="102" y="62"/>
                  </a:cxn>
                  <a:cxn ang="0">
                    <a:pos x="92" y="0"/>
                  </a:cxn>
                  <a:cxn ang="0">
                    <a:pos x="106" y="2"/>
                  </a:cxn>
                  <a:cxn ang="0">
                    <a:pos x="112" y="60"/>
                  </a:cxn>
                  <a:cxn ang="0">
                    <a:pos x="128" y="62"/>
                  </a:cxn>
                  <a:cxn ang="0">
                    <a:pos x="124" y="16"/>
                  </a:cxn>
                  <a:cxn ang="0">
                    <a:pos x="114" y="28"/>
                  </a:cxn>
                  <a:cxn ang="0">
                    <a:pos x="120" y="4"/>
                  </a:cxn>
                  <a:cxn ang="0">
                    <a:pos x="136" y="0"/>
                  </a:cxn>
                  <a:cxn ang="0">
                    <a:pos x="142" y="60"/>
                  </a:cxn>
                  <a:cxn ang="0">
                    <a:pos x="116" y="78"/>
                  </a:cxn>
                  <a:cxn ang="0">
                    <a:pos x="0" y="90"/>
                  </a:cxn>
                </a:cxnLst>
                <a:rect l="0" t="0" r="r" b="b"/>
                <a:pathLst>
                  <a:path w="142" h="90">
                    <a:moveTo>
                      <a:pt x="0" y="90"/>
                    </a:moveTo>
                    <a:lnTo>
                      <a:pt x="2" y="4"/>
                    </a:lnTo>
                    <a:lnTo>
                      <a:pt x="14" y="2"/>
                    </a:lnTo>
                    <a:lnTo>
                      <a:pt x="12" y="74"/>
                    </a:lnTo>
                    <a:lnTo>
                      <a:pt x="40" y="68"/>
                    </a:lnTo>
                    <a:lnTo>
                      <a:pt x="34" y="2"/>
                    </a:lnTo>
                    <a:lnTo>
                      <a:pt x="50" y="4"/>
                    </a:lnTo>
                    <a:lnTo>
                      <a:pt x="52" y="70"/>
                    </a:lnTo>
                    <a:lnTo>
                      <a:pt x="90" y="28"/>
                    </a:lnTo>
                    <a:lnTo>
                      <a:pt x="104" y="28"/>
                    </a:lnTo>
                    <a:lnTo>
                      <a:pt x="72" y="64"/>
                    </a:lnTo>
                    <a:lnTo>
                      <a:pt x="102" y="62"/>
                    </a:lnTo>
                    <a:lnTo>
                      <a:pt x="92" y="0"/>
                    </a:lnTo>
                    <a:lnTo>
                      <a:pt x="106" y="2"/>
                    </a:lnTo>
                    <a:lnTo>
                      <a:pt x="112" y="60"/>
                    </a:lnTo>
                    <a:lnTo>
                      <a:pt x="128" y="62"/>
                    </a:lnTo>
                    <a:lnTo>
                      <a:pt x="124" y="16"/>
                    </a:lnTo>
                    <a:lnTo>
                      <a:pt x="114" y="28"/>
                    </a:lnTo>
                    <a:lnTo>
                      <a:pt x="120" y="4"/>
                    </a:lnTo>
                    <a:lnTo>
                      <a:pt x="136" y="0"/>
                    </a:lnTo>
                    <a:lnTo>
                      <a:pt x="142" y="60"/>
                    </a:lnTo>
                    <a:lnTo>
                      <a:pt x="116" y="78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1160" name="Freeform 24"/>
              <p:cNvSpPr>
                <a:spLocks/>
              </p:cNvSpPr>
              <p:nvPr/>
            </p:nvSpPr>
            <p:spPr bwMode="ltGray">
              <a:xfrm>
                <a:off x="1878" y="2312"/>
                <a:ext cx="990" cy="588"/>
              </a:xfrm>
              <a:custGeom>
                <a:avLst/>
                <a:gdLst/>
                <a:ahLst/>
                <a:cxnLst>
                  <a:cxn ang="0">
                    <a:pos x="990" y="0"/>
                  </a:cxn>
                  <a:cxn ang="0">
                    <a:pos x="534" y="38"/>
                  </a:cxn>
                  <a:cxn ang="0">
                    <a:pos x="506" y="62"/>
                  </a:cxn>
                  <a:cxn ang="0">
                    <a:pos x="548" y="58"/>
                  </a:cxn>
                  <a:cxn ang="0">
                    <a:pos x="508" y="86"/>
                  </a:cxn>
                  <a:cxn ang="0">
                    <a:pos x="552" y="86"/>
                  </a:cxn>
                  <a:cxn ang="0">
                    <a:pos x="482" y="112"/>
                  </a:cxn>
                  <a:cxn ang="0">
                    <a:pos x="414" y="90"/>
                  </a:cxn>
                  <a:cxn ang="0">
                    <a:pos x="410" y="102"/>
                  </a:cxn>
                  <a:cxn ang="0">
                    <a:pos x="410" y="116"/>
                  </a:cxn>
                  <a:cxn ang="0">
                    <a:pos x="384" y="122"/>
                  </a:cxn>
                  <a:cxn ang="0">
                    <a:pos x="472" y="98"/>
                  </a:cxn>
                  <a:cxn ang="0">
                    <a:pos x="406" y="144"/>
                  </a:cxn>
                  <a:cxn ang="0">
                    <a:pos x="390" y="160"/>
                  </a:cxn>
                  <a:cxn ang="0">
                    <a:pos x="396" y="200"/>
                  </a:cxn>
                  <a:cxn ang="0">
                    <a:pos x="374" y="182"/>
                  </a:cxn>
                  <a:cxn ang="0">
                    <a:pos x="364" y="216"/>
                  </a:cxn>
                  <a:cxn ang="0">
                    <a:pos x="322" y="234"/>
                  </a:cxn>
                  <a:cxn ang="0">
                    <a:pos x="290" y="196"/>
                  </a:cxn>
                  <a:cxn ang="0">
                    <a:pos x="280" y="216"/>
                  </a:cxn>
                  <a:cxn ang="0">
                    <a:pos x="270" y="252"/>
                  </a:cxn>
                  <a:cxn ang="0">
                    <a:pos x="184" y="280"/>
                  </a:cxn>
                  <a:cxn ang="0">
                    <a:pos x="130" y="258"/>
                  </a:cxn>
                  <a:cxn ang="0">
                    <a:pos x="144" y="288"/>
                  </a:cxn>
                  <a:cxn ang="0">
                    <a:pos x="66" y="308"/>
                  </a:cxn>
                  <a:cxn ang="0">
                    <a:pos x="18" y="286"/>
                  </a:cxn>
                  <a:cxn ang="0">
                    <a:pos x="24" y="310"/>
                  </a:cxn>
                  <a:cxn ang="0">
                    <a:pos x="18" y="342"/>
                  </a:cxn>
                  <a:cxn ang="0">
                    <a:pos x="0" y="348"/>
                  </a:cxn>
                  <a:cxn ang="0">
                    <a:pos x="52" y="374"/>
                  </a:cxn>
                  <a:cxn ang="0">
                    <a:pos x="60" y="394"/>
                  </a:cxn>
                  <a:cxn ang="0">
                    <a:pos x="36" y="406"/>
                  </a:cxn>
                  <a:cxn ang="0">
                    <a:pos x="76" y="426"/>
                  </a:cxn>
                  <a:cxn ang="0">
                    <a:pos x="104" y="440"/>
                  </a:cxn>
                  <a:cxn ang="0">
                    <a:pos x="94" y="488"/>
                  </a:cxn>
                  <a:cxn ang="0">
                    <a:pos x="110" y="498"/>
                  </a:cxn>
                  <a:cxn ang="0">
                    <a:pos x="118" y="518"/>
                  </a:cxn>
                  <a:cxn ang="0">
                    <a:pos x="116" y="476"/>
                  </a:cxn>
                  <a:cxn ang="0">
                    <a:pos x="130" y="448"/>
                  </a:cxn>
                  <a:cxn ang="0">
                    <a:pos x="180" y="426"/>
                  </a:cxn>
                  <a:cxn ang="0">
                    <a:pos x="212" y="440"/>
                  </a:cxn>
                  <a:cxn ang="0">
                    <a:pos x="222" y="424"/>
                  </a:cxn>
                  <a:cxn ang="0">
                    <a:pos x="246" y="442"/>
                  </a:cxn>
                  <a:cxn ang="0">
                    <a:pos x="260" y="434"/>
                  </a:cxn>
                  <a:cxn ang="0">
                    <a:pos x="244" y="462"/>
                  </a:cxn>
                  <a:cxn ang="0">
                    <a:pos x="350" y="444"/>
                  </a:cxn>
                  <a:cxn ang="0">
                    <a:pos x="344" y="472"/>
                  </a:cxn>
                  <a:cxn ang="0">
                    <a:pos x="330" y="528"/>
                  </a:cxn>
                  <a:cxn ang="0">
                    <a:pos x="414" y="474"/>
                  </a:cxn>
                  <a:cxn ang="0">
                    <a:pos x="480" y="502"/>
                  </a:cxn>
                  <a:cxn ang="0">
                    <a:pos x="526" y="528"/>
                  </a:cxn>
                  <a:cxn ang="0">
                    <a:pos x="494" y="556"/>
                  </a:cxn>
                  <a:cxn ang="0">
                    <a:pos x="528" y="588"/>
                  </a:cxn>
                  <a:cxn ang="0">
                    <a:pos x="844" y="532"/>
                  </a:cxn>
                </a:cxnLst>
                <a:rect l="0" t="0" r="r" b="b"/>
                <a:pathLst>
                  <a:path w="990" h="588">
                    <a:moveTo>
                      <a:pt x="844" y="532"/>
                    </a:moveTo>
                    <a:lnTo>
                      <a:pt x="990" y="0"/>
                    </a:lnTo>
                    <a:lnTo>
                      <a:pt x="554" y="10"/>
                    </a:lnTo>
                    <a:lnTo>
                      <a:pt x="534" y="38"/>
                    </a:lnTo>
                    <a:lnTo>
                      <a:pt x="506" y="50"/>
                    </a:lnTo>
                    <a:lnTo>
                      <a:pt x="506" y="62"/>
                    </a:lnTo>
                    <a:lnTo>
                      <a:pt x="550" y="38"/>
                    </a:lnTo>
                    <a:lnTo>
                      <a:pt x="548" y="58"/>
                    </a:lnTo>
                    <a:lnTo>
                      <a:pt x="506" y="74"/>
                    </a:lnTo>
                    <a:lnTo>
                      <a:pt x="508" y="86"/>
                    </a:lnTo>
                    <a:lnTo>
                      <a:pt x="550" y="64"/>
                    </a:lnTo>
                    <a:lnTo>
                      <a:pt x="552" y="86"/>
                    </a:lnTo>
                    <a:lnTo>
                      <a:pt x="506" y="104"/>
                    </a:lnTo>
                    <a:lnTo>
                      <a:pt x="482" y="112"/>
                    </a:lnTo>
                    <a:lnTo>
                      <a:pt x="480" y="72"/>
                    </a:lnTo>
                    <a:lnTo>
                      <a:pt x="414" y="90"/>
                    </a:lnTo>
                    <a:lnTo>
                      <a:pt x="394" y="84"/>
                    </a:lnTo>
                    <a:lnTo>
                      <a:pt x="410" y="102"/>
                    </a:lnTo>
                    <a:lnTo>
                      <a:pt x="472" y="84"/>
                    </a:lnTo>
                    <a:lnTo>
                      <a:pt x="410" y="116"/>
                    </a:lnTo>
                    <a:lnTo>
                      <a:pt x="390" y="110"/>
                    </a:lnTo>
                    <a:lnTo>
                      <a:pt x="384" y="122"/>
                    </a:lnTo>
                    <a:lnTo>
                      <a:pt x="404" y="128"/>
                    </a:lnTo>
                    <a:lnTo>
                      <a:pt x="472" y="98"/>
                    </a:lnTo>
                    <a:lnTo>
                      <a:pt x="472" y="122"/>
                    </a:lnTo>
                    <a:lnTo>
                      <a:pt x="406" y="144"/>
                    </a:lnTo>
                    <a:lnTo>
                      <a:pt x="402" y="160"/>
                    </a:lnTo>
                    <a:lnTo>
                      <a:pt x="390" y="160"/>
                    </a:lnTo>
                    <a:lnTo>
                      <a:pt x="402" y="172"/>
                    </a:lnTo>
                    <a:lnTo>
                      <a:pt x="396" y="200"/>
                    </a:lnTo>
                    <a:lnTo>
                      <a:pt x="382" y="202"/>
                    </a:lnTo>
                    <a:lnTo>
                      <a:pt x="374" y="182"/>
                    </a:lnTo>
                    <a:lnTo>
                      <a:pt x="364" y="190"/>
                    </a:lnTo>
                    <a:lnTo>
                      <a:pt x="364" y="216"/>
                    </a:lnTo>
                    <a:lnTo>
                      <a:pt x="352" y="226"/>
                    </a:lnTo>
                    <a:lnTo>
                      <a:pt x="322" y="234"/>
                    </a:lnTo>
                    <a:lnTo>
                      <a:pt x="300" y="218"/>
                    </a:lnTo>
                    <a:lnTo>
                      <a:pt x="290" y="196"/>
                    </a:lnTo>
                    <a:lnTo>
                      <a:pt x="276" y="198"/>
                    </a:lnTo>
                    <a:lnTo>
                      <a:pt x="280" y="216"/>
                    </a:lnTo>
                    <a:lnTo>
                      <a:pt x="268" y="238"/>
                    </a:lnTo>
                    <a:lnTo>
                      <a:pt x="270" y="252"/>
                    </a:lnTo>
                    <a:lnTo>
                      <a:pt x="222" y="278"/>
                    </a:lnTo>
                    <a:lnTo>
                      <a:pt x="184" y="280"/>
                    </a:lnTo>
                    <a:lnTo>
                      <a:pt x="156" y="274"/>
                    </a:lnTo>
                    <a:lnTo>
                      <a:pt x="130" y="258"/>
                    </a:lnTo>
                    <a:lnTo>
                      <a:pt x="120" y="268"/>
                    </a:lnTo>
                    <a:lnTo>
                      <a:pt x="144" y="288"/>
                    </a:lnTo>
                    <a:lnTo>
                      <a:pt x="112" y="304"/>
                    </a:lnTo>
                    <a:lnTo>
                      <a:pt x="66" y="308"/>
                    </a:lnTo>
                    <a:lnTo>
                      <a:pt x="34" y="298"/>
                    </a:lnTo>
                    <a:lnTo>
                      <a:pt x="18" y="286"/>
                    </a:lnTo>
                    <a:lnTo>
                      <a:pt x="8" y="296"/>
                    </a:lnTo>
                    <a:lnTo>
                      <a:pt x="24" y="310"/>
                    </a:lnTo>
                    <a:lnTo>
                      <a:pt x="26" y="332"/>
                    </a:lnTo>
                    <a:lnTo>
                      <a:pt x="18" y="342"/>
                    </a:lnTo>
                    <a:lnTo>
                      <a:pt x="6" y="334"/>
                    </a:lnTo>
                    <a:lnTo>
                      <a:pt x="0" y="348"/>
                    </a:lnTo>
                    <a:lnTo>
                      <a:pt x="20" y="364"/>
                    </a:lnTo>
                    <a:lnTo>
                      <a:pt x="52" y="374"/>
                    </a:lnTo>
                    <a:lnTo>
                      <a:pt x="66" y="382"/>
                    </a:lnTo>
                    <a:lnTo>
                      <a:pt x="60" y="394"/>
                    </a:lnTo>
                    <a:lnTo>
                      <a:pt x="38" y="392"/>
                    </a:lnTo>
                    <a:lnTo>
                      <a:pt x="36" y="406"/>
                    </a:lnTo>
                    <a:lnTo>
                      <a:pt x="62" y="410"/>
                    </a:lnTo>
                    <a:lnTo>
                      <a:pt x="76" y="426"/>
                    </a:lnTo>
                    <a:lnTo>
                      <a:pt x="104" y="422"/>
                    </a:lnTo>
                    <a:lnTo>
                      <a:pt x="104" y="440"/>
                    </a:lnTo>
                    <a:lnTo>
                      <a:pt x="94" y="460"/>
                    </a:lnTo>
                    <a:lnTo>
                      <a:pt x="94" y="488"/>
                    </a:lnTo>
                    <a:lnTo>
                      <a:pt x="110" y="482"/>
                    </a:lnTo>
                    <a:lnTo>
                      <a:pt x="110" y="498"/>
                    </a:lnTo>
                    <a:lnTo>
                      <a:pt x="96" y="514"/>
                    </a:lnTo>
                    <a:lnTo>
                      <a:pt x="118" y="518"/>
                    </a:lnTo>
                    <a:lnTo>
                      <a:pt x="124" y="506"/>
                    </a:lnTo>
                    <a:lnTo>
                      <a:pt x="116" y="476"/>
                    </a:lnTo>
                    <a:lnTo>
                      <a:pt x="134" y="486"/>
                    </a:lnTo>
                    <a:lnTo>
                      <a:pt x="130" y="448"/>
                    </a:lnTo>
                    <a:lnTo>
                      <a:pt x="118" y="432"/>
                    </a:lnTo>
                    <a:lnTo>
                      <a:pt x="180" y="426"/>
                    </a:lnTo>
                    <a:lnTo>
                      <a:pt x="188" y="442"/>
                    </a:lnTo>
                    <a:lnTo>
                      <a:pt x="212" y="440"/>
                    </a:lnTo>
                    <a:lnTo>
                      <a:pt x="208" y="422"/>
                    </a:lnTo>
                    <a:lnTo>
                      <a:pt x="222" y="424"/>
                    </a:lnTo>
                    <a:lnTo>
                      <a:pt x="228" y="442"/>
                    </a:lnTo>
                    <a:lnTo>
                      <a:pt x="246" y="442"/>
                    </a:lnTo>
                    <a:lnTo>
                      <a:pt x="244" y="426"/>
                    </a:lnTo>
                    <a:lnTo>
                      <a:pt x="260" y="434"/>
                    </a:lnTo>
                    <a:lnTo>
                      <a:pt x="288" y="428"/>
                    </a:lnTo>
                    <a:lnTo>
                      <a:pt x="244" y="462"/>
                    </a:lnTo>
                    <a:lnTo>
                      <a:pt x="266" y="492"/>
                    </a:lnTo>
                    <a:lnTo>
                      <a:pt x="350" y="444"/>
                    </a:lnTo>
                    <a:lnTo>
                      <a:pt x="368" y="452"/>
                    </a:lnTo>
                    <a:lnTo>
                      <a:pt x="344" y="472"/>
                    </a:lnTo>
                    <a:lnTo>
                      <a:pt x="300" y="502"/>
                    </a:lnTo>
                    <a:lnTo>
                      <a:pt x="330" y="528"/>
                    </a:lnTo>
                    <a:lnTo>
                      <a:pt x="370" y="502"/>
                    </a:lnTo>
                    <a:lnTo>
                      <a:pt x="414" y="474"/>
                    </a:lnTo>
                    <a:lnTo>
                      <a:pt x="426" y="508"/>
                    </a:lnTo>
                    <a:lnTo>
                      <a:pt x="480" y="502"/>
                    </a:lnTo>
                    <a:lnTo>
                      <a:pt x="476" y="524"/>
                    </a:lnTo>
                    <a:lnTo>
                      <a:pt x="526" y="528"/>
                    </a:lnTo>
                    <a:lnTo>
                      <a:pt x="516" y="542"/>
                    </a:lnTo>
                    <a:lnTo>
                      <a:pt x="494" y="556"/>
                    </a:lnTo>
                    <a:lnTo>
                      <a:pt x="512" y="582"/>
                    </a:lnTo>
                    <a:lnTo>
                      <a:pt x="528" y="588"/>
                    </a:lnTo>
                    <a:lnTo>
                      <a:pt x="836" y="568"/>
                    </a:lnTo>
                    <a:lnTo>
                      <a:pt x="844" y="53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1161" name="Freeform 25"/>
              <p:cNvSpPr>
                <a:spLocks/>
              </p:cNvSpPr>
              <p:nvPr/>
            </p:nvSpPr>
            <p:spPr bwMode="ltGray">
              <a:xfrm>
                <a:off x="2287" y="2350"/>
                <a:ext cx="129" cy="132"/>
              </a:xfrm>
              <a:custGeom>
                <a:avLst/>
                <a:gdLst/>
                <a:ahLst/>
                <a:cxnLst>
                  <a:cxn ang="0">
                    <a:pos x="129" y="78"/>
                  </a:cxn>
                  <a:cxn ang="0">
                    <a:pos x="127" y="0"/>
                  </a:cxn>
                  <a:cxn ang="0">
                    <a:pos x="119" y="4"/>
                  </a:cxn>
                  <a:cxn ang="0">
                    <a:pos x="119" y="66"/>
                  </a:cxn>
                  <a:cxn ang="0">
                    <a:pos x="107" y="72"/>
                  </a:cxn>
                  <a:cxn ang="0">
                    <a:pos x="109" y="10"/>
                  </a:cxn>
                  <a:cxn ang="0">
                    <a:pos x="97" y="14"/>
                  </a:cxn>
                  <a:cxn ang="0">
                    <a:pos x="99" y="88"/>
                  </a:cxn>
                  <a:cxn ang="0">
                    <a:pos x="47" y="108"/>
                  </a:cxn>
                  <a:cxn ang="0">
                    <a:pos x="41" y="46"/>
                  </a:cxn>
                  <a:cxn ang="0">
                    <a:pos x="33" y="48"/>
                  </a:cxn>
                  <a:cxn ang="0">
                    <a:pos x="33" y="104"/>
                  </a:cxn>
                  <a:cxn ang="0">
                    <a:pos x="15" y="110"/>
                  </a:cxn>
                  <a:cxn ang="0">
                    <a:pos x="15" y="52"/>
                  </a:cxn>
                  <a:cxn ang="0">
                    <a:pos x="1" y="58"/>
                  </a:cxn>
                  <a:cxn ang="0">
                    <a:pos x="7" y="132"/>
                  </a:cxn>
                  <a:cxn ang="0">
                    <a:pos x="129" y="78"/>
                  </a:cxn>
                </a:cxnLst>
                <a:rect l="0" t="0" r="r" b="b"/>
                <a:pathLst>
                  <a:path w="129" h="132">
                    <a:moveTo>
                      <a:pt x="129" y="78"/>
                    </a:moveTo>
                    <a:lnTo>
                      <a:pt x="127" y="0"/>
                    </a:lnTo>
                    <a:lnTo>
                      <a:pt x="119" y="4"/>
                    </a:lnTo>
                    <a:lnTo>
                      <a:pt x="119" y="66"/>
                    </a:lnTo>
                    <a:lnTo>
                      <a:pt x="107" y="72"/>
                    </a:lnTo>
                    <a:lnTo>
                      <a:pt x="109" y="10"/>
                    </a:lnTo>
                    <a:lnTo>
                      <a:pt x="97" y="14"/>
                    </a:lnTo>
                    <a:lnTo>
                      <a:pt x="99" y="88"/>
                    </a:lnTo>
                    <a:lnTo>
                      <a:pt x="47" y="108"/>
                    </a:lnTo>
                    <a:lnTo>
                      <a:pt x="41" y="46"/>
                    </a:lnTo>
                    <a:lnTo>
                      <a:pt x="33" y="48"/>
                    </a:lnTo>
                    <a:lnTo>
                      <a:pt x="33" y="104"/>
                    </a:lnTo>
                    <a:lnTo>
                      <a:pt x="15" y="110"/>
                    </a:lnTo>
                    <a:lnTo>
                      <a:pt x="15" y="52"/>
                    </a:lnTo>
                    <a:cubicBezTo>
                      <a:pt x="0" y="56"/>
                      <a:pt x="1" y="51"/>
                      <a:pt x="1" y="58"/>
                    </a:cubicBezTo>
                    <a:lnTo>
                      <a:pt x="7" y="132"/>
                    </a:lnTo>
                    <a:lnTo>
                      <a:pt x="129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91162" name="Group 26"/>
              <p:cNvGrpSpPr>
                <a:grpSpLocks/>
              </p:cNvGrpSpPr>
              <p:nvPr/>
            </p:nvGrpSpPr>
            <p:grpSpPr bwMode="auto">
              <a:xfrm>
                <a:off x="1838" y="2868"/>
                <a:ext cx="1950" cy="604"/>
                <a:chOff x="1838" y="2868"/>
                <a:chExt cx="1950" cy="604"/>
              </a:xfrm>
            </p:grpSpPr>
            <p:sp>
              <p:nvSpPr>
                <p:cNvPr id="91163" name="Freeform 27"/>
                <p:cNvSpPr>
                  <a:spLocks/>
                </p:cNvSpPr>
                <p:nvPr/>
              </p:nvSpPr>
              <p:spPr bwMode="ltGray">
                <a:xfrm>
                  <a:off x="1838" y="2868"/>
                  <a:ext cx="1056" cy="604"/>
                </a:xfrm>
                <a:custGeom>
                  <a:avLst/>
                  <a:gdLst/>
                  <a:ahLst/>
                  <a:cxnLst>
                    <a:cxn ang="0">
                      <a:pos x="1056" y="590"/>
                    </a:cxn>
                    <a:cxn ang="0">
                      <a:pos x="512" y="584"/>
                    </a:cxn>
                    <a:cxn ang="0">
                      <a:pos x="510" y="566"/>
                    </a:cxn>
                    <a:cxn ang="0">
                      <a:pos x="532" y="532"/>
                    </a:cxn>
                    <a:cxn ang="0">
                      <a:pos x="490" y="528"/>
                    </a:cxn>
                    <a:cxn ang="0">
                      <a:pos x="470" y="514"/>
                    </a:cxn>
                    <a:cxn ang="0">
                      <a:pos x="462" y="492"/>
                    </a:cxn>
                    <a:cxn ang="0">
                      <a:pos x="430" y="496"/>
                    </a:cxn>
                    <a:cxn ang="0">
                      <a:pos x="400" y="516"/>
                    </a:cxn>
                    <a:cxn ang="0">
                      <a:pos x="382" y="504"/>
                    </a:cxn>
                    <a:cxn ang="0">
                      <a:pos x="312" y="520"/>
                    </a:cxn>
                    <a:cxn ang="0">
                      <a:pos x="348" y="462"/>
                    </a:cxn>
                    <a:cxn ang="0">
                      <a:pos x="322" y="448"/>
                    </a:cxn>
                    <a:cxn ang="0">
                      <a:pos x="250" y="468"/>
                    </a:cxn>
                    <a:cxn ang="0">
                      <a:pos x="242" y="438"/>
                    </a:cxn>
                    <a:cxn ang="0">
                      <a:pos x="282" y="422"/>
                    </a:cxn>
                    <a:cxn ang="0">
                      <a:pos x="220" y="428"/>
                    </a:cxn>
                    <a:cxn ang="0">
                      <a:pos x="162" y="422"/>
                    </a:cxn>
                    <a:cxn ang="0">
                      <a:pos x="114" y="444"/>
                    </a:cxn>
                    <a:cxn ang="0">
                      <a:pos x="126" y="484"/>
                    </a:cxn>
                    <a:cxn ang="0">
                      <a:pos x="112" y="490"/>
                    </a:cxn>
                    <a:cxn ang="0">
                      <a:pos x="106" y="512"/>
                    </a:cxn>
                    <a:cxn ang="0">
                      <a:pos x="104" y="480"/>
                    </a:cxn>
                    <a:cxn ang="0">
                      <a:pos x="96" y="440"/>
                    </a:cxn>
                    <a:cxn ang="0">
                      <a:pos x="76" y="418"/>
                    </a:cxn>
                    <a:cxn ang="0">
                      <a:pos x="38" y="390"/>
                    </a:cxn>
                    <a:cxn ang="0">
                      <a:pos x="50" y="374"/>
                    </a:cxn>
                    <a:cxn ang="0">
                      <a:pos x="20" y="324"/>
                    </a:cxn>
                    <a:cxn ang="0">
                      <a:pos x="8" y="308"/>
                    </a:cxn>
                    <a:cxn ang="0">
                      <a:pos x="2" y="270"/>
                    </a:cxn>
                    <a:cxn ang="0">
                      <a:pos x="50" y="286"/>
                    </a:cxn>
                    <a:cxn ang="0">
                      <a:pos x="136" y="276"/>
                    </a:cxn>
                    <a:cxn ang="0">
                      <a:pos x="126" y="252"/>
                    </a:cxn>
                    <a:cxn ang="0">
                      <a:pos x="156" y="250"/>
                    </a:cxn>
                    <a:cxn ang="0">
                      <a:pos x="200" y="256"/>
                    </a:cxn>
                    <a:cxn ang="0">
                      <a:pos x="254" y="240"/>
                    </a:cxn>
                    <a:cxn ang="0">
                      <a:pos x="398" y="180"/>
                    </a:cxn>
                    <a:cxn ang="0">
                      <a:pos x="366" y="158"/>
                    </a:cxn>
                    <a:cxn ang="0">
                      <a:pos x="436" y="126"/>
                    </a:cxn>
                    <a:cxn ang="0">
                      <a:pos x="472" y="100"/>
                    </a:cxn>
                    <a:cxn ang="0">
                      <a:pos x="398" y="102"/>
                    </a:cxn>
                    <a:cxn ang="0">
                      <a:pos x="386" y="84"/>
                    </a:cxn>
                    <a:cxn ang="0">
                      <a:pos x="470" y="90"/>
                    </a:cxn>
                    <a:cxn ang="0">
                      <a:pos x="426" y="82"/>
                    </a:cxn>
                    <a:cxn ang="0">
                      <a:pos x="384" y="70"/>
                    </a:cxn>
                    <a:cxn ang="0">
                      <a:pos x="424" y="72"/>
                    </a:cxn>
                    <a:cxn ang="0">
                      <a:pos x="482" y="66"/>
                    </a:cxn>
                    <a:cxn ang="0">
                      <a:pos x="512" y="118"/>
                    </a:cxn>
                    <a:cxn ang="0">
                      <a:pos x="522" y="58"/>
                    </a:cxn>
                    <a:cxn ang="0">
                      <a:pos x="536" y="110"/>
                    </a:cxn>
                    <a:cxn ang="0">
                      <a:pos x="548" y="52"/>
                    </a:cxn>
                    <a:cxn ang="0">
                      <a:pos x="566" y="102"/>
                    </a:cxn>
                    <a:cxn ang="0">
                      <a:pos x="908" y="0"/>
                    </a:cxn>
                  </a:cxnLst>
                  <a:rect l="0" t="0" r="r" b="b"/>
                  <a:pathLst>
                    <a:path w="1056" h="604">
                      <a:moveTo>
                        <a:pt x="1050" y="8"/>
                      </a:moveTo>
                      <a:lnTo>
                        <a:pt x="1056" y="590"/>
                      </a:lnTo>
                      <a:lnTo>
                        <a:pt x="526" y="604"/>
                      </a:lnTo>
                      <a:lnTo>
                        <a:pt x="512" y="584"/>
                      </a:lnTo>
                      <a:lnTo>
                        <a:pt x="526" y="574"/>
                      </a:lnTo>
                      <a:lnTo>
                        <a:pt x="510" y="566"/>
                      </a:lnTo>
                      <a:lnTo>
                        <a:pt x="510" y="548"/>
                      </a:lnTo>
                      <a:lnTo>
                        <a:pt x="532" y="532"/>
                      </a:lnTo>
                      <a:lnTo>
                        <a:pt x="530" y="520"/>
                      </a:lnTo>
                      <a:lnTo>
                        <a:pt x="490" y="528"/>
                      </a:lnTo>
                      <a:lnTo>
                        <a:pt x="486" y="514"/>
                      </a:lnTo>
                      <a:lnTo>
                        <a:pt x="470" y="514"/>
                      </a:lnTo>
                      <a:lnTo>
                        <a:pt x="474" y="496"/>
                      </a:lnTo>
                      <a:lnTo>
                        <a:pt x="462" y="492"/>
                      </a:lnTo>
                      <a:lnTo>
                        <a:pt x="436" y="508"/>
                      </a:lnTo>
                      <a:lnTo>
                        <a:pt x="430" y="496"/>
                      </a:lnTo>
                      <a:lnTo>
                        <a:pt x="408" y="504"/>
                      </a:lnTo>
                      <a:lnTo>
                        <a:pt x="400" y="516"/>
                      </a:lnTo>
                      <a:lnTo>
                        <a:pt x="388" y="514"/>
                      </a:lnTo>
                      <a:lnTo>
                        <a:pt x="382" y="504"/>
                      </a:lnTo>
                      <a:lnTo>
                        <a:pt x="370" y="506"/>
                      </a:lnTo>
                      <a:lnTo>
                        <a:pt x="312" y="520"/>
                      </a:lnTo>
                      <a:lnTo>
                        <a:pt x="296" y="494"/>
                      </a:lnTo>
                      <a:lnTo>
                        <a:pt x="348" y="462"/>
                      </a:lnTo>
                      <a:lnTo>
                        <a:pt x="340" y="444"/>
                      </a:lnTo>
                      <a:lnTo>
                        <a:pt x="322" y="448"/>
                      </a:lnTo>
                      <a:lnTo>
                        <a:pt x="264" y="470"/>
                      </a:lnTo>
                      <a:lnTo>
                        <a:pt x="250" y="468"/>
                      </a:lnTo>
                      <a:lnTo>
                        <a:pt x="236" y="448"/>
                      </a:lnTo>
                      <a:lnTo>
                        <a:pt x="242" y="438"/>
                      </a:lnTo>
                      <a:lnTo>
                        <a:pt x="260" y="430"/>
                      </a:lnTo>
                      <a:lnTo>
                        <a:pt x="282" y="422"/>
                      </a:lnTo>
                      <a:lnTo>
                        <a:pt x="246" y="428"/>
                      </a:lnTo>
                      <a:lnTo>
                        <a:pt x="220" y="428"/>
                      </a:lnTo>
                      <a:lnTo>
                        <a:pt x="180" y="432"/>
                      </a:lnTo>
                      <a:lnTo>
                        <a:pt x="162" y="422"/>
                      </a:lnTo>
                      <a:lnTo>
                        <a:pt x="120" y="422"/>
                      </a:lnTo>
                      <a:lnTo>
                        <a:pt x="114" y="444"/>
                      </a:lnTo>
                      <a:lnTo>
                        <a:pt x="122" y="458"/>
                      </a:lnTo>
                      <a:lnTo>
                        <a:pt x="126" y="484"/>
                      </a:lnTo>
                      <a:lnTo>
                        <a:pt x="110" y="478"/>
                      </a:lnTo>
                      <a:lnTo>
                        <a:pt x="112" y="490"/>
                      </a:lnTo>
                      <a:lnTo>
                        <a:pt x="124" y="508"/>
                      </a:lnTo>
                      <a:lnTo>
                        <a:pt x="106" y="512"/>
                      </a:lnTo>
                      <a:lnTo>
                        <a:pt x="94" y="502"/>
                      </a:lnTo>
                      <a:lnTo>
                        <a:pt x="104" y="480"/>
                      </a:lnTo>
                      <a:lnTo>
                        <a:pt x="92" y="482"/>
                      </a:lnTo>
                      <a:lnTo>
                        <a:pt x="96" y="440"/>
                      </a:lnTo>
                      <a:lnTo>
                        <a:pt x="106" y="420"/>
                      </a:lnTo>
                      <a:lnTo>
                        <a:pt x="76" y="418"/>
                      </a:lnTo>
                      <a:lnTo>
                        <a:pt x="58" y="404"/>
                      </a:lnTo>
                      <a:lnTo>
                        <a:pt x="38" y="390"/>
                      </a:lnTo>
                      <a:lnTo>
                        <a:pt x="34" y="378"/>
                      </a:lnTo>
                      <a:lnTo>
                        <a:pt x="50" y="374"/>
                      </a:lnTo>
                      <a:lnTo>
                        <a:pt x="32" y="334"/>
                      </a:lnTo>
                      <a:lnTo>
                        <a:pt x="20" y="324"/>
                      </a:lnTo>
                      <a:lnTo>
                        <a:pt x="0" y="318"/>
                      </a:lnTo>
                      <a:lnTo>
                        <a:pt x="8" y="308"/>
                      </a:lnTo>
                      <a:lnTo>
                        <a:pt x="22" y="292"/>
                      </a:lnTo>
                      <a:lnTo>
                        <a:pt x="2" y="270"/>
                      </a:lnTo>
                      <a:lnTo>
                        <a:pt x="20" y="264"/>
                      </a:lnTo>
                      <a:lnTo>
                        <a:pt x="50" y="286"/>
                      </a:lnTo>
                      <a:lnTo>
                        <a:pt x="116" y="286"/>
                      </a:lnTo>
                      <a:lnTo>
                        <a:pt x="136" y="276"/>
                      </a:lnTo>
                      <a:lnTo>
                        <a:pt x="138" y="260"/>
                      </a:lnTo>
                      <a:lnTo>
                        <a:pt x="126" y="252"/>
                      </a:lnTo>
                      <a:lnTo>
                        <a:pt x="140" y="242"/>
                      </a:lnTo>
                      <a:lnTo>
                        <a:pt x="156" y="250"/>
                      </a:lnTo>
                      <a:lnTo>
                        <a:pt x="176" y="260"/>
                      </a:lnTo>
                      <a:lnTo>
                        <a:pt x="200" y="256"/>
                      </a:lnTo>
                      <a:lnTo>
                        <a:pt x="222" y="246"/>
                      </a:lnTo>
                      <a:lnTo>
                        <a:pt x="254" y="240"/>
                      </a:lnTo>
                      <a:lnTo>
                        <a:pt x="346" y="206"/>
                      </a:lnTo>
                      <a:lnTo>
                        <a:pt x="398" y="180"/>
                      </a:lnTo>
                      <a:lnTo>
                        <a:pt x="408" y="172"/>
                      </a:lnTo>
                      <a:lnTo>
                        <a:pt x="366" y="158"/>
                      </a:lnTo>
                      <a:lnTo>
                        <a:pt x="394" y="120"/>
                      </a:lnTo>
                      <a:lnTo>
                        <a:pt x="436" y="126"/>
                      </a:lnTo>
                      <a:lnTo>
                        <a:pt x="474" y="122"/>
                      </a:lnTo>
                      <a:lnTo>
                        <a:pt x="472" y="100"/>
                      </a:lnTo>
                      <a:lnTo>
                        <a:pt x="414" y="106"/>
                      </a:lnTo>
                      <a:lnTo>
                        <a:pt x="398" y="102"/>
                      </a:lnTo>
                      <a:lnTo>
                        <a:pt x="378" y="94"/>
                      </a:lnTo>
                      <a:cubicBezTo>
                        <a:pt x="384" y="83"/>
                        <a:pt x="380" y="84"/>
                        <a:pt x="386" y="84"/>
                      </a:cubicBezTo>
                      <a:lnTo>
                        <a:pt x="420" y="98"/>
                      </a:lnTo>
                      <a:lnTo>
                        <a:pt x="470" y="90"/>
                      </a:lnTo>
                      <a:lnTo>
                        <a:pt x="470" y="74"/>
                      </a:lnTo>
                      <a:lnTo>
                        <a:pt x="426" y="82"/>
                      </a:lnTo>
                      <a:lnTo>
                        <a:pt x="402" y="78"/>
                      </a:lnTo>
                      <a:cubicBezTo>
                        <a:pt x="396" y="75"/>
                        <a:pt x="384" y="70"/>
                        <a:pt x="384" y="70"/>
                      </a:cubicBezTo>
                      <a:lnTo>
                        <a:pt x="392" y="60"/>
                      </a:lnTo>
                      <a:lnTo>
                        <a:pt x="424" y="72"/>
                      </a:lnTo>
                      <a:lnTo>
                        <a:pt x="454" y="68"/>
                      </a:lnTo>
                      <a:lnTo>
                        <a:pt x="482" y="66"/>
                      </a:lnTo>
                      <a:lnTo>
                        <a:pt x="484" y="122"/>
                      </a:lnTo>
                      <a:lnTo>
                        <a:pt x="512" y="118"/>
                      </a:lnTo>
                      <a:lnTo>
                        <a:pt x="510" y="62"/>
                      </a:lnTo>
                      <a:lnTo>
                        <a:pt x="522" y="58"/>
                      </a:lnTo>
                      <a:lnTo>
                        <a:pt x="524" y="114"/>
                      </a:lnTo>
                      <a:lnTo>
                        <a:pt x="536" y="110"/>
                      </a:lnTo>
                      <a:lnTo>
                        <a:pt x="536" y="54"/>
                      </a:lnTo>
                      <a:lnTo>
                        <a:pt x="548" y="52"/>
                      </a:lnTo>
                      <a:lnTo>
                        <a:pt x="548" y="110"/>
                      </a:lnTo>
                      <a:lnTo>
                        <a:pt x="566" y="102"/>
                      </a:lnTo>
                      <a:lnTo>
                        <a:pt x="564" y="20"/>
                      </a:lnTo>
                      <a:lnTo>
                        <a:pt x="908" y="0"/>
                      </a:lnTo>
                      <a:lnTo>
                        <a:pt x="1050" y="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1164" name="Freeform 28"/>
                <p:cNvSpPr>
                  <a:spLocks/>
                </p:cNvSpPr>
                <p:nvPr/>
              </p:nvSpPr>
              <p:spPr bwMode="ltGray">
                <a:xfrm>
                  <a:off x="2242" y="2912"/>
                  <a:ext cx="204" cy="110"/>
                </a:xfrm>
                <a:custGeom>
                  <a:avLst/>
                  <a:gdLst/>
                  <a:ahLst/>
                  <a:cxnLst>
                    <a:cxn ang="0">
                      <a:pos x="190" y="0"/>
                    </a:cxn>
                    <a:cxn ang="0">
                      <a:pos x="110" y="16"/>
                    </a:cxn>
                    <a:cxn ang="0">
                      <a:pos x="112" y="22"/>
                    </a:cxn>
                    <a:cxn ang="0">
                      <a:pos x="172" y="14"/>
                    </a:cxn>
                    <a:cxn ang="0">
                      <a:pos x="170" y="26"/>
                    </a:cxn>
                    <a:cxn ang="0">
                      <a:pos x="110" y="38"/>
                    </a:cxn>
                    <a:cxn ang="0">
                      <a:pos x="112" y="50"/>
                    </a:cxn>
                    <a:cxn ang="0">
                      <a:pos x="174" y="34"/>
                    </a:cxn>
                    <a:cxn ang="0">
                      <a:pos x="178" y="80"/>
                    </a:cxn>
                    <a:cxn ang="0">
                      <a:pos x="120" y="84"/>
                    </a:cxn>
                    <a:cxn ang="0">
                      <a:pos x="74" y="44"/>
                    </a:cxn>
                    <a:cxn ang="0">
                      <a:pos x="74" y="56"/>
                    </a:cxn>
                    <a:cxn ang="0">
                      <a:pos x="110" y="86"/>
                    </a:cxn>
                    <a:cxn ang="0">
                      <a:pos x="46" y="94"/>
                    </a:cxn>
                    <a:cxn ang="0">
                      <a:pos x="46" y="30"/>
                    </a:cxn>
                    <a:cxn ang="0">
                      <a:pos x="30" y="34"/>
                    </a:cxn>
                    <a:cxn ang="0">
                      <a:pos x="34" y="94"/>
                    </a:cxn>
                    <a:cxn ang="0">
                      <a:pos x="12" y="88"/>
                    </a:cxn>
                    <a:cxn ang="0">
                      <a:pos x="12" y="32"/>
                    </a:cxn>
                    <a:cxn ang="0">
                      <a:pos x="0" y="28"/>
                    </a:cxn>
                    <a:cxn ang="0">
                      <a:pos x="4" y="92"/>
                    </a:cxn>
                    <a:cxn ang="0">
                      <a:pos x="70" y="110"/>
                    </a:cxn>
                    <a:cxn ang="0">
                      <a:pos x="182" y="98"/>
                    </a:cxn>
                    <a:cxn ang="0">
                      <a:pos x="204" y="72"/>
                    </a:cxn>
                    <a:cxn ang="0">
                      <a:pos x="190" y="0"/>
                    </a:cxn>
                  </a:cxnLst>
                  <a:rect l="0" t="0" r="r" b="b"/>
                  <a:pathLst>
                    <a:path w="204" h="110">
                      <a:moveTo>
                        <a:pt x="190" y="0"/>
                      </a:moveTo>
                      <a:lnTo>
                        <a:pt x="110" y="16"/>
                      </a:lnTo>
                      <a:lnTo>
                        <a:pt x="112" y="22"/>
                      </a:lnTo>
                      <a:lnTo>
                        <a:pt x="172" y="14"/>
                      </a:lnTo>
                      <a:lnTo>
                        <a:pt x="170" y="26"/>
                      </a:lnTo>
                      <a:lnTo>
                        <a:pt x="110" y="38"/>
                      </a:lnTo>
                      <a:lnTo>
                        <a:pt x="112" y="50"/>
                      </a:lnTo>
                      <a:lnTo>
                        <a:pt x="174" y="34"/>
                      </a:lnTo>
                      <a:lnTo>
                        <a:pt x="178" y="80"/>
                      </a:lnTo>
                      <a:lnTo>
                        <a:pt x="120" y="84"/>
                      </a:lnTo>
                      <a:lnTo>
                        <a:pt x="74" y="44"/>
                      </a:lnTo>
                      <a:lnTo>
                        <a:pt x="74" y="56"/>
                      </a:lnTo>
                      <a:lnTo>
                        <a:pt x="110" y="86"/>
                      </a:lnTo>
                      <a:lnTo>
                        <a:pt x="46" y="94"/>
                      </a:lnTo>
                      <a:lnTo>
                        <a:pt x="46" y="30"/>
                      </a:lnTo>
                      <a:cubicBezTo>
                        <a:pt x="29" y="32"/>
                        <a:pt x="30" y="27"/>
                        <a:pt x="30" y="34"/>
                      </a:cubicBezTo>
                      <a:lnTo>
                        <a:pt x="34" y="94"/>
                      </a:lnTo>
                      <a:lnTo>
                        <a:pt x="12" y="88"/>
                      </a:lnTo>
                      <a:lnTo>
                        <a:pt x="12" y="32"/>
                      </a:lnTo>
                      <a:lnTo>
                        <a:pt x="0" y="28"/>
                      </a:lnTo>
                      <a:lnTo>
                        <a:pt x="4" y="92"/>
                      </a:lnTo>
                      <a:lnTo>
                        <a:pt x="70" y="110"/>
                      </a:lnTo>
                      <a:lnTo>
                        <a:pt x="182" y="98"/>
                      </a:lnTo>
                      <a:lnTo>
                        <a:pt x="204" y="72"/>
                      </a:ln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1165" name="Freeform 29"/>
                <p:cNvSpPr>
                  <a:spLocks/>
                </p:cNvSpPr>
                <p:nvPr/>
              </p:nvSpPr>
              <p:spPr bwMode="ltGray">
                <a:xfrm>
                  <a:off x="2874" y="2868"/>
                  <a:ext cx="914" cy="584"/>
                </a:xfrm>
                <a:custGeom>
                  <a:avLst/>
                  <a:gdLst/>
                  <a:ahLst/>
                  <a:cxnLst>
                    <a:cxn ang="0">
                      <a:pos x="440" y="28"/>
                    </a:cxn>
                    <a:cxn ang="0">
                      <a:pos x="440" y="36"/>
                    </a:cxn>
                    <a:cxn ang="0">
                      <a:pos x="282" y="56"/>
                    </a:cxn>
                    <a:cxn ang="0">
                      <a:pos x="470" y="42"/>
                    </a:cxn>
                    <a:cxn ang="0">
                      <a:pos x="284" y="66"/>
                    </a:cxn>
                    <a:cxn ang="0">
                      <a:pos x="352" y="88"/>
                    </a:cxn>
                    <a:cxn ang="0">
                      <a:pos x="464" y="82"/>
                    </a:cxn>
                    <a:cxn ang="0">
                      <a:pos x="484" y="102"/>
                    </a:cxn>
                    <a:cxn ang="0">
                      <a:pos x="468" y="130"/>
                    </a:cxn>
                    <a:cxn ang="0">
                      <a:pos x="544" y="182"/>
                    </a:cxn>
                    <a:cxn ang="0">
                      <a:pos x="708" y="206"/>
                    </a:cxn>
                    <a:cxn ang="0">
                      <a:pos x="768" y="186"/>
                    </a:cxn>
                    <a:cxn ang="0">
                      <a:pos x="764" y="210"/>
                    </a:cxn>
                    <a:cxn ang="0">
                      <a:pos x="786" y="240"/>
                    </a:cxn>
                    <a:cxn ang="0">
                      <a:pos x="882" y="224"/>
                    </a:cxn>
                    <a:cxn ang="0">
                      <a:pos x="910" y="214"/>
                    </a:cxn>
                    <a:cxn ang="0">
                      <a:pos x="904" y="248"/>
                    </a:cxn>
                    <a:cxn ang="0">
                      <a:pos x="908" y="262"/>
                    </a:cxn>
                    <a:cxn ang="0">
                      <a:pos x="904" y="282"/>
                    </a:cxn>
                    <a:cxn ang="0">
                      <a:pos x="868" y="342"/>
                    </a:cxn>
                    <a:cxn ang="0">
                      <a:pos x="828" y="358"/>
                    </a:cxn>
                    <a:cxn ang="0">
                      <a:pos x="806" y="414"/>
                    </a:cxn>
                    <a:cxn ang="0">
                      <a:pos x="790" y="430"/>
                    </a:cxn>
                    <a:cxn ang="0">
                      <a:pos x="802" y="472"/>
                    </a:cxn>
                    <a:cxn ang="0">
                      <a:pos x="784" y="452"/>
                    </a:cxn>
                    <a:cxn ang="0">
                      <a:pos x="770" y="440"/>
                    </a:cxn>
                    <a:cxn ang="0">
                      <a:pos x="782" y="380"/>
                    </a:cxn>
                    <a:cxn ang="0">
                      <a:pos x="624" y="398"/>
                    </a:cxn>
                    <a:cxn ang="0">
                      <a:pos x="644" y="430"/>
                    </a:cxn>
                    <a:cxn ang="0">
                      <a:pos x="598" y="436"/>
                    </a:cxn>
                    <a:cxn ang="0">
                      <a:pos x="516" y="400"/>
                    </a:cxn>
                    <a:cxn ang="0">
                      <a:pos x="558" y="444"/>
                    </a:cxn>
                    <a:cxn ang="0">
                      <a:pos x="586" y="476"/>
                    </a:cxn>
                    <a:cxn ang="0">
                      <a:pos x="520" y="470"/>
                    </a:cxn>
                    <a:cxn ang="0">
                      <a:pos x="486" y="480"/>
                    </a:cxn>
                    <a:cxn ang="0">
                      <a:pos x="440" y="478"/>
                    </a:cxn>
                    <a:cxn ang="0">
                      <a:pos x="368" y="512"/>
                    </a:cxn>
                    <a:cxn ang="0">
                      <a:pos x="320" y="520"/>
                    </a:cxn>
                    <a:cxn ang="0">
                      <a:pos x="336" y="550"/>
                    </a:cxn>
                    <a:cxn ang="0">
                      <a:pos x="8" y="584"/>
                    </a:cxn>
                    <a:cxn ang="0">
                      <a:pos x="264" y="8"/>
                    </a:cxn>
                  </a:cxnLst>
                  <a:rect l="0" t="0" r="r" b="b"/>
                  <a:pathLst>
                    <a:path w="914" h="584">
                      <a:moveTo>
                        <a:pt x="282" y="22"/>
                      </a:moveTo>
                      <a:lnTo>
                        <a:pt x="440" y="28"/>
                      </a:lnTo>
                      <a:lnTo>
                        <a:pt x="468" y="18"/>
                      </a:lnTo>
                      <a:lnTo>
                        <a:pt x="440" y="36"/>
                      </a:lnTo>
                      <a:lnTo>
                        <a:pt x="280" y="36"/>
                      </a:lnTo>
                      <a:lnTo>
                        <a:pt x="282" y="56"/>
                      </a:lnTo>
                      <a:lnTo>
                        <a:pt x="440" y="52"/>
                      </a:lnTo>
                      <a:lnTo>
                        <a:pt x="470" y="42"/>
                      </a:lnTo>
                      <a:lnTo>
                        <a:pt x="440" y="64"/>
                      </a:lnTo>
                      <a:lnTo>
                        <a:pt x="284" y="66"/>
                      </a:lnTo>
                      <a:lnTo>
                        <a:pt x="298" y="78"/>
                      </a:lnTo>
                      <a:lnTo>
                        <a:pt x="352" y="88"/>
                      </a:lnTo>
                      <a:lnTo>
                        <a:pt x="430" y="84"/>
                      </a:lnTo>
                      <a:lnTo>
                        <a:pt x="464" y="82"/>
                      </a:lnTo>
                      <a:lnTo>
                        <a:pt x="466" y="102"/>
                      </a:lnTo>
                      <a:lnTo>
                        <a:pt x="484" y="102"/>
                      </a:lnTo>
                      <a:lnTo>
                        <a:pt x="488" y="120"/>
                      </a:lnTo>
                      <a:lnTo>
                        <a:pt x="468" y="130"/>
                      </a:lnTo>
                      <a:lnTo>
                        <a:pt x="476" y="148"/>
                      </a:lnTo>
                      <a:lnTo>
                        <a:pt x="544" y="182"/>
                      </a:lnTo>
                      <a:lnTo>
                        <a:pt x="636" y="202"/>
                      </a:lnTo>
                      <a:lnTo>
                        <a:pt x="708" y="206"/>
                      </a:lnTo>
                      <a:lnTo>
                        <a:pt x="742" y="196"/>
                      </a:lnTo>
                      <a:lnTo>
                        <a:pt x="768" y="186"/>
                      </a:lnTo>
                      <a:lnTo>
                        <a:pt x="778" y="194"/>
                      </a:lnTo>
                      <a:lnTo>
                        <a:pt x="764" y="210"/>
                      </a:lnTo>
                      <a:lnTo>
                        <a:pt x="766" y="228"/>
                      </a:lnTo>
                      <a:lnTo>
                        <a:pt x="786" y="240"/>
                      </a:lnTo>
                      <a:lnTo>
                        <a:pt x="838" y="236"/>
                      </a:lnTo>
                      <a:lnTo>
                        <a:pt x="882" y="224"/>
                      </a:lnTo>
                      <a:lnTo>
                        <a:pt x="902" y="204"/>
                      </a:lnTo>
                      <a:lnTo>
                        <a:pt x="910" y="214"/>
                      </a:lnTo>
                      <a:lnTo>
                        <a:pt x="896" y="232"/>
                      </a:lnTo>
                      <a:lnTo>
                        <a:pt x="904" y="248"/>
                      </a:lnTo>
                      <a:lnTo>
                        <a:pt x="894" y="260"/>
                      </a:lnTo>
                      <a:lnTo>
                        <a:pt x="908" y="262"/>
                      </a:lnTo>
                      <a:lnTo>
                        <a:pt x="914" y="274"/>
                      </a:lnTo>
                      <a:lnTo>
                        <a:pt x="904" y="282"/>
                      </a:lnTo>
                      <a:lnTo>
                        <a:pt x="856" y="328"/>
                      </a:lnTo>
                      <a:lnTo>
                        <a:pt x="868" y="342"/>
                      </a:lnTo>
                      <a:lnTo>
                        <a:pt x="844" y="358"/>
                      </a:lnTo>
                      <a:lnTo>
                        <a:pt x="828" y="358"/>
                      </a:lnTo>
                      <a:lnTo>
                        <a:pt x="792" y="378"/>
                      </a:lnTo>
                      <a:lnTo>
                        <a:pt x="806" y="414"/>
                      </a:lnTo>
                      <a:lnTo>
                        <a:pt x="802" y="442"/>
                      </a:lnTo>
                      <a:lnTo>
                        <a:pt x="790" y="430"/>
                      </a:lnTo>
                      <a:lnTo>
                        <a:pt x="790" y="450"/>
                      </a:lnTo>
                      <a:lnTo>
                        <a:pt x="802" y="472"/>
                      </a:lnTo>
                      <a:lnTo>
                        <a:pt x="774" y="472"/>
                      </a:lnTo>
                      <a:lnTo>
                        <a:pt x="784" y="452"/>
                      </a:lnTo>
                      <a:lnTo>
                        <a:pt x="786" y="428"/>
                      </a:lnTo>
                      <a:lnTo>
                        <a:pt x="770" y="440"/>
                      </a:lnTo>
                      <a:lnTo>
                        <a:pt x="774" y="398"/>
                      </a:lnTo>
                      <a:lnTo>
                        <a:pt x="782" y="380"/>
                      </a:lnTo>
                      <a:lnTo>
                        <a:pt x="686" y="396"/>
                      </a:lnTo>
                      <a:lnTo>
                        <a:pt x="624" y="398"/>
                      </a:lnTo>
                      <a:lnTo>
                        <a:pt x="642" y="418"/>
                      </a:lnTo>
                      <a:lnTo>
                        <a:pt x="644" y="430"/>
                      </a:lnTo>
                      <a:lnTo>
                        <a:pt x="626" y="442"/>
                      </a:lnTo>
                      <a:lnTo>
                        <a:pt x="598" y="436"/>
                      </a:lnTo>
                      <a:lnTo>
                        <a:pt x="532" y="406"/>
                      </a:lnTo>
                      <a:lnTo>
                        <a:pt x="516" y="400"/>
                      </a:lnTo>
                      <a:lnTo>
                        <a:pt x="496" y="424"/>
                      </a:lnTo>
                      <a:lnTo>
                        <a:pt x="558" y="444"/>
                      </a:lnTo>
                      <a:lnTo>
                        <a:pt x="588" y="462"/>
                      </a:lnTo>
                      <a:lnTo>
                        <a:pt x="586" y="476"/>
                      </a:lnTo>
                      <a:lnTo>
                        <a:pt x="570" y="494"/>
                      </a:lnTo>
                      <a:lnTo>
                        <a:pt x="520" y="470"/>
                      </a:lnTo>
                      <a:lnTo>
                        <a:pt x="500" y="482"/>
                      </a:lnTo>
                      <a:lnTo>
                        <a:pt x="486" y="480"/>
                      </a:lnTo>
                      <a:lnTo>
                        <a:pt x="448" y="462"/>
                      </a:lnTo>
                      <a:lnTo>
                        <a:pt x="440" y="478"/>
                      </a:lnTo>
                      <a:lnTo>
                        <a:pt x="388" y="476"/>
                      </a:lnTo>
                      <a:lnTo>
                        <a:pt x="368" y="512"/>
                      </a:lnTo>
                      <a:lnTo>
                        <a:pt x="328" y="508"/>
                      </a:lnTo>
                      <a:lnTo>
                        <a:pt x="320" y="520"/>
                      </a:lnTo>
                      <a:lnTo>
                        <a:pt x="332" y="534"/>
                      </a:lnTo>
                      <a:lnTo>
                        <a:pt x="336" y="550"/>
                      </a:lnTo>
                      <a:lnTo>
                        <a:pt x="308" y="580"/>
                      </a:lnTo>
                      <a:lnTo>
                        <a:pt x="8" y="584"/>
                      </a:lnTo>
                      <a:lnTo>
                        <a:pt x="0" y="0"/>
                      </a:lnTo>
                      <a:lnTo>
                        <a:pt x="264" y="8"/>
                      </a:lnTo>
                      <a:lnTo>
                        <a:pt x="282" y="2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1166" name="Freeform 30"/>
                <p:cNvSpPr>
                  <a:spLocks/>
                </p:cNvSpPr>
                <p:nvPr/>
              </p:nvSpPr>
              <p:spPr bwMode="ltGray">
                <a:xfrm>
                  <a:off x="3174" y="2896"/>
                  <a:ext cx="148" cy="92"/>
                </a:xfrm>
                <a:custGeom>
                  <a:avLst/>
                  <a:gdLst/>
                  <a:ahLst/>
                  <a:cxnLst>
                    <a:cxn ang="0">
                      <a:pos x="0" y="82"/>
                    </a:cxn>
                    <a:cxn ang="0">
                      <a:pos x="4" y="2"/>
                    </a:cxn>
                    <a:cxn ang="0">
                      <a:pos x="18" y="0"/>
                    </a:cxn>
                    <a:cxn ang="0">
                      <a:pos x="12" y="74"/>
                    </a:cxn>
                    <a:cxn ang="0">
                      <a:pos x="44" y="78"/>
                    </a:cxn>
                    <a:cxn ang="0">
                      <a:pos x="46" y="2"/>
                    </a:cxn>
                    <a:cxn ang="0">
                      <a:pos x="58" y="2"/>
                    </a:cxn>
                    <a:cxn ang="0">
                      <a:pos x="56" y="72"/>
                    </a:cxn>
                    <a:cxn ang="0">
                      <a:pos x="94" y="70"/>
                    </a:cxn>
                    <a:cxn ang="0">
                      <a:pos x="92" y="2"/>
                    </a:cxn>
                    <a:cxn ang="0">
                      <a:pos x="106" y="4"/>
                    </a:cxn>
                    <a:cxn ang="0">
                      <a:pos x="104" y="68"/>
                    </a:cxn>
                    <a:cxn ang="0">
                      <a:pos x="136" y="64"/>
                    </a:cxn>
                    <a:cxn ang="0">
                      <a:pos x="128" y="0"/>
                    </a:cxn>
                    <a:cxn ang="0">
                      <a:pos x="142" y="2"/>
                    </a:cxn>
                    <a:cxn ang="0">
                      <a:pos x="148" y="70"/>
                    </a:cxn>
                    <a:cxn ang="0">
                      <a:pos x="60" y="88"/>
                    </a:cxn>
                    <a:cxn ang="0">
                      <a:pos x="8" y="92"/>
                    </a:cxn>
                    <a:cxn ang="0">
                      <a:pos x="0" y="82"/>
                    </a:cxn>
                  </a:cxnLst>
                  <a:rect l="0" t="0" r="r" b="b"/>
                  <a:pathLst>
                    <a:path w="148" h="92">
                      <a:moveTo>
                        <a:pt x="0" y="82"/>
                      </a:moveTo>
                      <a:lnTo>
                        <a:pt x="4" y="2"/>
                      </a:lnTo>
                      <a:lnTo>
                        <a:pt x="18" y="0"/>
                      </a:lnTo>
                      <a:lnTo>
                        <a:pt x="12" y="74"/>
                      </a:lnTo>
                      <a:lnTo>
                        <a:pt x="44" y="78"/>
                      </a:lnTo>
                      <a:lnTo>
                        <a:pt x="46" y="2"/>
                      </a:lnTo>
                      <a:lnTo>
                        <a:pt x="58" y="2"/>
                      </a:lnTo>
                      <a:lnTo>
                        <a:pt x="56" y="72"/>
                      </a:lnTo>
                      <a:lnTo>
                        <a:pt x="94" y="70"/>
                      </a:lnTo>
                      <a:lnTo>
                        <a:pt x="92" y="2"/>
                      </a:lnTo>
                      <a:lnTo>
                        <a:pt x="106" y="4"/>
                      </a:lnTo>
                      <a:lnTo>
                        <a:pt x="104" y="68"/>
                      </a:lnTo>
                      <a:lnTo>
                        <a:pt x="136" y="64"/>
                      </a:lnTo>
                      <a:lnTo>
                        <a:pt x="128" y="0"/>
                      </a:lnTo>
                      <a:lnTo>
                        <a:pt x="142" y="2"/>
                      </a:lnTo>
                      <a:lnTo>
                        <a:pt x="148" y="70"/>
                      </a:lnTo>
                      <a:lnTo>
                        <a:pt x="60" y="88"/>
                      </a:lnTo>
                      <a:lnTo>
                        <a:pt x="8" y="92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91167" name="Freeform 31"/>
              <p:cNvSpPr>
                <a:spLocks/>
              </p:cNvSpPr>
              <p:nvPr/>
            </p:nvSpPr>
            <p:spPr bwMode="ltGray">
              <a:xfrm>
                <a:off x="1754" y="3426"/>
                <a:ext cx="1156" cy="604"/>
              </a:xfrm>
              <a:custGeom>
                <a:avLst/>
                <a:gdLst/>
                <a:ahLst/>
                <a:cxnLst>
                  <a:cxn ang="0">
                    <a:pos x="1156" y="600"/>
                  </a:cxn>
                  <a:cxn ang="0">
                    <a:pos x="558" y="584"/>
                  </a:cxn>
                  <a:cxn ang="0">
                    <a:pos x="555" y="566"/>
                  </a:cxn>
                  <a:cxn ang="0">
                    <a:pos x="579" y="532"/>
                  </a:cxn>
                  <a:cxn ang="0">
                    <a:pos x="534" y="528"/>
                  </a:cxn>
                  <a:cxn ang="0">
                    <a:pos x="512" y="514"/>
                  </a:cxn>
                  <a:cxn ang="0">
                    <a:pos x="503" y="492"/>
                  </a:cxn>
                  <a:cxn ang="0">
                    <a:pos x="468" y="496"/>
                  </a:cxn>
                  <a:cxn ang="0">
                    <a:pos x="436" y="516"/>
                  </a:cxn>
                  <a:cxn ang="0">
                    <a:pos x="416" y="504"/>
                  </a:cxn>
                  <a:cxn ang="0">
                    <a:pos x="340" y="520"/>
                  </a:cxn>
                  <a:cxn ang="0">
                    <a:pos x="379" y="462"/>
                  </a:cxn>
                  <a:cxn ang="0">
                    <a:pos x="351" y="448"/>
                  </a:cxn>
                  <a:cxn ang="0">
                    <a:pos x="272" y="468"/>
                  </a:cxn>
                  <a:cxn ang="0">
                    <a:pos x="264" y="438"/>
                  </a:cxn>
                  <a:cxn ang="0">
                    <a:pos x="307" y="422"/>
                  </a:cxn>
                  <a:cxn ang="0">
                    <a:pos x="240" y="428"/>
                  </a:cxn>
                  <a:cxn ang="0">
                    <a:pos x="176" y="422"/>
                  </a:cxn>
                  <a:cxn ang="0">
                    <a:pos x="124" y="444"/>
                  </a:cxn>
                  <a:cxn ang="0">
                    <a:pos x="137" y="484"/>
                  </a:cxn>
                  <a:cxn ang="0">
                    <a:pos x="122" y="490"/>
                  </a:cxn>
                  <a:cxn ang="0">
                    <a:pos x="115" y="512"/>
                  </a:cxn>
                  <a:cxn ang="0">
                    <a:pos x="113" y="480"/>
                  </a:cxn>
                  <a:cxn ang="0">
                    <a:pos x="105" y="440"/>
                  </a:cxn>
                  <a:cxn ang="0">
                    <a:pos x="83" y="418"/>
                  </a:cxn>
                  <a:cxn ang="0">
                    <a:pos x="41" y="390"/>
                  </a:cxn>
                  <a:cxn ang="0">
                    <a:pos x="54" y="374"/>
                  </a:cxn>
                  <a:cxn ang="0">
                    <a:pos x="22" y="324"/>
                  </a:cxn>
                  <a:cxn ang="0">
                    <a:pos x="9" y="308"/>
                  </a:cxn>
                  <a:cxn ang="0">
                    <a:pos x="2" y="270"/>
                  </a:cxn>
                  <a:cxn ang="0">
                    <a:pos x="54" y="286"/>
                  </a:cxn>
                  <a:cxn ang="0">
                    <a:pos x="148" y="276"/>
                  </a:cxn>
                  <a:cxn ang="0">
                    <a:pos x="137" y="252"/>
                  </a:cxn>
                  <a:cxn ang="0">
                    <a:pos x="170" y="250"/>
                  </a:cxn>
                  <a:cxn ang="0">
                    <a:pos x="218" y="256"/>
                  </a:cxn>
                  <a:cxn ang="0">
                    <a:pos x="277" y="240"/>
                  </a:cxn>
                  <a:cxn ang="0">
                    <a:pos x="433" y="180"/>
                  </a:cxn>
                  <a:cxn ang="0">
                    <a:pos x="399" y="158"/>
                  </a:cxn>
                  <a:cxn ang="0">
                    <a:pos x="475" y="126"/>
                  </a:cxn>
                  <a:cxn ang="0">
                    <a:pos x="514" y="100"/>
                  </a:cxn>
                  <a:cxn ang="0">
                    <a:pos x="433" y="102"/>
                  </a:cxn>
                  <a:cxn ang="0">
                    <a:pos x="420" y="84"/>
                  </a:cxn>
                  <a:cxn ang="0">
                    <a:pos x="512" y="90"/>
                  </a:cxn>
                  <a:cxn ang="0">
                    <a:pos x="464" y="82"/>
                  </a:cxn>
                  <a:cxn ang="0">
                    <a:pos x="418" y="70"/>
                  </a:cxn>
                  <a:cxn ang="0">
                    <a:pos x="462" y="72"/>
                  </a:cxn>
                  <a:cxn ang="0">
                    <a:pos x="525" y="66"/>
                  </a:cxn>
                  <a:cxn ang="0">
                    <a:pos x="558" y="118"/>
                  </a:cxn>
                  <a:cxn ang="0">
                    <a:pos x="568" y="58"/>
                  </a:cxn>
                  <a:cxn ang="0">
                    <a:pos x="584" y="110"/>
                  </a:cxn>
                  <a:cxn ang="0">
                    <a:pos x="597" y="52"/>
                  </a:cxn>
                  <a:cxn ang="0">
                    <a:pos x="616" y="102"/>
                  </a:cxn>
                  <a:cxn ang="0">
                    <a:pos x="989" y="0"/>
                  </a:cxn>
                </a:cxnLst>
                <a:rect l="0" t="0" r="r" b="b"/>
                <a:pathLst>
                  <a:path w="1156" h="604">
                    <a:moveTo>
                      <a:pt x="1143" y="8"/>
                    </a:moveTo>
                    <a:lnTo>
                      <a:pt x="1156" y="600"/>
                    </a:lnTo>
                    <a:lnTo>
                      <a:pt x="573" y="604"/>
                    </a:lnTo>
                    <a:lnTo>
                      <a:pt x="558" y="584"/>
                    </a:lnTo>
                    <a:lnTo>
                      <a:pt x="573" y="574"/>
                    </a:lnTo>
                    <a:lnTo>
                      <a:pt x="555" y="566"/>
                    </a:lnTo>
                    <a:lnTo>
                      <a:pt x="555" y="548"/>
                    </a:lnTo>
                    <a:lnTo>
                      <a:pt x="579" y="532"/>
                    </a:lnTo>
                    <a:lnTo>
                      <a:pt x="577" y="520"/>
                    </a:lnTo>
                    <a:lnTo>
                      <a:pt x="534" y="528"/>
                    </a:lnTo>
                    <a:lnTo>
                      <a:pt x="529" y="514"/>
                    </a:lnTo>
                    <a:lnTo>
                      <a:pt x="512" y="514"/>
                    </a:lnTo>
                    <a:lnTo>
                      <a:pt x="516" y="496"/>
                    </a:lnTo>
                    <a:lnTo>
                      <a:pt x="503" y="492"/>
                    </a:lnTo>
                    <a:lnTo>
                      <a:pt x="475" y="508"/>
                    </a:lnTo>
                    <a:lnTo>
                      <a:pt x="468" y="496"/>
                    </a:lnTo>
                    <a:lnTo>
                      <a:pt x="444" y="504"/>
                    </a:lnTo>
                    <a:lnTo>
                      <a:pt x="436" y="516"/>
                    </a:lnTo>
                    <a:lnTo>
                      <a:pt x="423" y="514"/>
                    </a:lnTo>
                    <a:lnTo>
                      <a:pt x="416" y="504"/>
                    </a:lnTo>
                    <a:lnTo>
                      <a:pt x="403" y="506"/>
                    </a:lnTo>
                    <a:lnTo>
                      <a:pt x="340" y="520"/>
                    </a:lnTo>
                    <a:lnTo>
                      <a:pt x="322" y="494"/>
                    </a:lnTo>
                    <a:lnTo>
                      <a:pt x="379" y="462"/>
                    </a:lnTo>
                    <a:lnTo>
                      <a:pt x="370" y="444"/>
                    </a:lnTo>
                    <a:lnTo>
                      <a:pt x="351" y="448"/>
                    </a:lnTo>
                    <a:lnTo>
                      <a:pt x="288" y="470"/>
                    </a:lnTo>
                    <a:lnTo>
                      <a:pt x="272" y="468"/>
                    </a:lnTo>
                    <a:lnTo>
                      <a:pt x="257" y="448"/>
                    </a:lnTo>
                    <a:lnTo>
                      <a:pt x="264" y="438"/>
                    </a:lnTo>
                    <a:lnTo>
                      <a:pt x="283" y="430"/>
                    </a:lnTo>
                    <a:lnTo>
                      <a:pt x="307" y="422"/>
                    </a:lnTo>
                    <a:lnTo>
                      <a:pt x="268" y="428"/>
                    </a:lnTo>
                    <a:lnTo>
                      <a:pt x="240" y="428"/>
                    </a:lnTo>
                    <a:lnTo>
                      <a:pt x="196" y="432"/>
                    </a:lnTo>
                    <a:lnTo>
                      <a:pt x="176" y="422"/>
                    </a:lnTo>
                    <a:lnTo>
                      <a:pt x="131" y="422"/>
                    </a:lnTo>
                    <a:lnTo>
                      <a:pt x="124" y="444"/>
                    </a:lnTo>
                    <a:lnTo>
                      <a:pt x="133" y="458"/>
                    </a:lnTo>
                    <a:lnTo>
                      <a:pt x="137" y="484"/>
                    </a:lnTo>
                    <a:lnTo>
                      <a:pt x="120" y="478"/>
                    </a:lnTo>
                    <a:lnTo>
                      <a:pt x="122" y="490"/>
                    </a:lnTo>
                    <a:lnTo>
                      <a:pt x="135" y="508"/>
                    </a:lnTo>
                    <a:lnTo>
                      <a:pt x="115" y="512"/>
                    </a:lnTo>
                    <a:lnTo>
                      <a:pt x="102" y="502"/>
                    </a:lnTo>
                    <a:lnTo>
                      <a:pt x="113" y="480"/>
                    </a:lnTo>
                    <a:lnTo>
                      <a:pt x="100" y="482"/>
                    </a:lnTo>
                    <a:lnTo>
                      <a:pt x="105" y="440"/>
                    </a:lnTo>
                    <a:lnTo>
                      <a:pt x="115" y="420"/>
                    </a:lnTo>
                    <a:lnTo>
                      <a:pt x="83" y="418"/>
                    </a:lnTo>
                    <a:lnTo>
                      <a:pt x="63" y="404"/>
                    </a:lnTo>
                    <a:lnTo>
                      <a:pt x="41" y="390"/>
                    </a:lnTo>
                    <a:lnTo>
                      <a:pt x="37" y="378"/>
                    </a:lnTo>
                    <a:lnTo>
                      <a:pt x="54" y="374"/>
                    </a:lnTo>
                    <a:lnTo>
                      <a:pt x="35" y="334"/>
                    </a:lnTo>
                    <a:lnTo>
                      <a:pt x="22" y="324"/>
                    </a:lnTo>
                    <a:lnTo>
                      <a:pt x="0" y="318"/>
                    </a:lnTo>
                    <a:lnTo>
                      <a:pt x="9" y="308"/>
                    </a:lnTo>
                    <a:lnTo>
                      <a:pt x="24" y="292"/>
                    </a:lnTo>
                    <a:lnTo>
                      <a:pt x="2" y="270"/>
                    </a:lnTo>
                    <a:lnTo>
                      <a:pt x="22" y="264"/>
                    </a:lnTo>
                    <a:lnTo>
                      <a:pt x="54" y="286"/>
                    </a:lnTo>
                    <a:lnTo>
                      <a:pt x="126" y="286"/>
                    </a:lnTo>
                    <a:lnTo>
                      <a:pt x="148" y="276"/>
                    </a:lnTo>
                    <a:lnTo>
                      <a:pt x="150" y="260"/>
                    </a:lnTo>
                    <a:lnTo>
                      <a:pt x="137" y="252"/>
                    </a:lnTo>
                    <a:lnTo>
                      <a:pt x="152" y="242"/>
                    </a:lnTo>
                    <a:lnTo>
                      <a:pt x="170" y="250"/>
                    </a:lnTo>
                    <a:lnTo>
                      <a:pt x="192" y="260"/>
                    </a:lnTo>
                    <a:lnTo>
                      <a:pt x="218" y="256"/>
                    </a:lnTo>
                    <a:lnTo>
                      <a:pt x="242" y="246"/>
                    </a:lnTo>
                    <a:lnTo>
                      <a:pt x="277" y="240"/>
                    </a:lnTo>
                    <a:lnTo>
                      <a:pt x="377" y="206"/>
                    </a:lnTo>
                    <a:lnTo>
                      <a:pt x="433" y="180"/>
                    </a:lnTo>
                    <a:lnTo>
                      <a:pt x="444" y="172"/>
                    </a:lnTo>
                    <a:lnTo>
                      <a:pt x="399" y="158"/>
                    </a:lnTo>
                    <a:lnTo>
                      <a:pt x="429" y="120"/>
                    </a:lnTo>
                    <a:lnTo>
                      <a:pt x="475" y="126"/>
                    </a:lnTo>
                    <a:lnTo>
                      <a:pt x="516" y="122"/>
                    </a:lnTo>
                    <a:lnTo>
                      <a:pt x="514" y="100"/>
                    </a:lnTo>
                    <a:lnTo>
                      <a:pt x="451" y="106"/>
                    </a:lnTo>
                    <a:lnTo>
                      <a:pt x="433" y="102"/>
                    </a:lnTo>
                    <a:lnTo>
                      <a:pt x="412" y="94"/>
                    </a:lnTo>
                    <a:cubicBezTo>
                      <a:pt x="418" y="83"/>
                      <a:pt x="414" y="84"/>
                      <a:pt x="420" y="84"/>
                    </a:cubicBezTo>
                    <a:lnTo>
                      <a:pt x="457" y="98"/>
                    </a:lnTo>
                    <a:lnTo>
                      <a:pt x="512" y="90"/>
                    </a:lnTo>
                    <a:lnTo>
                      <a:pt x="512" y="74"/>
                    </a:lnTo>
                    <a:lnTo>
                      <a:pt x="464" y="82"/>
                    </a:lnTo>
                    <a:lnTo>
                      <a:pt x="438" y="78"/>
                    </a:lnTo>
                    <a:cubicBezTo>
                      <a:pt x="431" y="75"/>
                      <a:pt x="418" y="70"/>
                      <a:pt x="418" y="70"/>
                    </a:cubicBezTo>
                    <a:lnTo>
                      <a:pt x="427" y="60"/>
                    </a:lnTo>
                    <a:lnTo>
                      <a:pt x="462" y="72"/>
                    </a:lnTo>
                    <a:lnTo>
                      <a:pt x="494" y="68"/>
                    </a:lnTo>
                    <a:lnTo>
                      <a:pt x="525" y="66"/>
                    </a:lnTo>
                    <a:lnTo>
                      <a:pt x="527" y="122"/>
                    </a:lnTo>
                    <a:lnTo>
                      <a:pt x="558" y="118"/>
                    </a:lnTo>
                    <a:lnTo>
                      <a:pt x="555" y="62"/>
                    </a:lnTo>
                    <a:lnTo>
                      <a:pt x="568" y="58"/>
                    </a:lnTo>
                    <a:lnTo>
                      <a:pt x="571" y="114"/>
                    </a:lnTo>
                    <a:lnTo>
                      <a:pt x="584" y="110"/>
                    </a:lnTo>
                    <a:lnTo>
                      <a:pt x="584" y="54"/>
                    </a:lnTo>
                    <a:lnTo>
                      <a:pt x="597" y="52"/>
                    </a:lnTo>
                    <a:lnTo>
                      <a:pt x="597" y="110"/>
                    </a:lnTo>
                    <a:lnTo>
                      <a:pt x="616" y="102"/>
                    </a:lnTo>
                    <a:lnTo>
                      <a:pt x="614" y="20"/>
                    </a:lnTo>
                    <a:lnTo>
                      <a:pt x="989" y="0"/>
                    </a:lnTo>
                    <a:lnTo>
                      <a:pt x="1143" y="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1168" name="Freeform 32"/>
              <p:cNvSpPr>
                <a:spLocks/>
              </p:cNvSpPr>
              <p:nvPr/>
            </p:nvSpPr>
            <p:spPr bwMode="ltGray">
              <a:xfrm>
                <a:off x="2194" y="3470"/>
                <a:ext cx="222" cy="110"/>
              </a:xfrm>
              <a:custGeom>
                <a:avLst/>
                <a:gdLst/>
                <a:ahLst/>
                <a:cxnLst>
                  <a:cxn ang="0">
                    <a:pos x="190" y="0"/>
                  </a:cxn>
                  <a:cxn ang="0">
                    <a:pos x="110" y="16"/>
                  </a:cxn>
                  <a:cxn ang="0">
                    <a:pos x="112" y="22"/>
                  </a:cxn>
                  <a:cxn ang="0">
                    <a:pos x="172" y="14"/>
                  </a:cxn>
                  <a:cxn ang="0">
                    <a:pos x="170" y="26"/>
                  </a:cxn>
                  <a:cxn ang="0">
                    <a:pos x="110" y="38"/>
                  </a:cxn>
                  <a:cxn ang="0">
                    <a:pos x="112" y="50"/>
                  </a:cxn>
                  <a:cxn ang="0">
                    <a:pos x="174" y="34"/>
                  </a:cxn>
                  <a:cxn ang="0">
                    <a:pos x="178" y="80"/>
                  </a:cxn>
                  <a:cxn ang="0">
                    <a:pos x="120" y="84"/>
                  </a:cxn>
                  <a:cxn ang="0">
                    <a:pos x="74" y="44"/>
                  </a:cxn>
                  <a:cxn ang="0">
                    <a:pos x="74" y="56"/>
                  </a:cxn>
                  <a:cxn ang="0">
                    <a:pos x="110" y="86"/>
                  </a:cxn>
                  <a:cxn ang="0">
                    <a:pos x="46" y="94"/>
                  </a:cxn>
                  <a:cxn ang="0">
                    <a:pos x="46" y="30"/>
                  </a:cxn>
                  <a:cxn ang="0">
                    <a:pos x="30" y="34"/>
                  </a:cxn>
                  <a:cxn ang="0">
                    <a:pos x="34" y="94"/>
                  </a:cxn>
                  <a:cxn ang="0">
                    <a:pos x="12" y="88"/>
                  </a:cxn>
                  <a:cxn ang="0">
                    <a:pos x="12" y="32"/>
                  </a:cxn>
                  <a:cxn ang="0">
                    <a:pos x="0" y="28"/>
                  </a:cxn>
                  <a:cxn ang="0">
                    <a:pos x="4" y="92"/>
                  </a:cxn>
                  <a:cxn ang="0">
                    <a:pos x="70" y="110"/>
                  </a:cxn>
                  <a:cxn ang="0">
                    <a:pos x="182" y="98"/>
                  </a:cxn>
                  <a:cxn ang="0">
                    <a:pos x="204" y="72"/>
                  </a:cxn>
                  <a:cxn ang="0">
                    <a:pos x="190" y="0"/>
                  </a:cxn>
                </a:cxnLst>
                <a:rect l="0" t="0" r="r" b="b"/>
                <a:pathLst>
                  <a:path w="204" h="110">
                    <a:moveTo>
                      <a:pt x="190" y="0"/>
                    </a:moveTo>
                    <a:lnTo>
                      <a:pt x="110" y="16"/>
                    </a:lnTo>
                    <a:lnTo>
                      <a:pt x="112" y="22"/>
                    </a:lnTo>
                    <a:lnTo>
                      <a:pt x="172" y="14"/>
                    </a:lnTo>
                    <a:lnTo>
                      <a:pt x="170" y="26"/>
                    </a:lnTo>
                    <a:lnTo>
                      <a:pt x="110" y="38"/>
                    </a:lnTo>
                    <a:lnTo>
                      <a:pt x="112" y="50"/>
                    </a:lnTo>
                    <a:lnTo>
                      <a:pt x="174" y="34"/>
                    </a:lnTo>
                    <a:lnTo>
                      <a:pt x="178" y="80"/>
                    </a:lnTo>
                    <a:lnTo>
                      <a:pt x="120" y="84"/>
                    </a:lnTo>
                    <a:lnTo>
                      <a:pt x="74" y="44"/>
                    </a:lnTo>
                    <a:lnTo>
                      <a:pt x="74" y="56"/>
                    </a:lnTo>
                    <a:lnTo>
                      <a:pt x="110" y="86"/>
                    </a:lnTo>
                    <a:lnTo>
                      <a:pt x="46" y="94"/>
                    </a:lnTo>
                    <a:lnTo>
                      <a:pt x="46" y="30"/>
                    </a:lnTo>
                    <a:cubicBezTo>
                      <a:pt x="29" y="32"/>
                      <a:pt x="30" y="27"/>
                      <a:pt x="30" y="34"/>
                    </a:cubicBezTo>
                    <a:lnTo>
                      <a:pt x="34" y="94"/>
                    </a:lnTo>
                    <a:lnTo>
                      <a:pt x="12" y="88"/>
                    </a:lnTo>
                    <a:lnTo>
                      <a:pt x="12" y="32"/>
                    </a:lnTo>
                    <a:lnTo>
                      <a:pt x="0" y="28"/>
                    </a:lnTo>
                    <a:lnTo>
                      <a:pt x="4" y="92"/>
                    </a:lnTo>
                    <a:lnTo>
                      <a:pt x="70" y="110"/>
                    </a:lnTo>
                    <a:lnTo>
                      <a:pt x="182" y="98"/>
                    </a:lnTo>
                    <a:lnTo>
                      <a:pt x="204" y="72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1169" name="Freeform 33"/>
              <p:cNvSpPr>
                <a:spLocks/>
              </p:cNvSpPr>
              <p:nvPr/>
            </p:nvSpPr>
            <p:spPr bwMode="ltGray">
              <a:xfrm>
                <a:off x="2874" y="3426"/>
                <a:ext cx="1004" cy="606"/>
              </a:xfrm>
              <a:custGeom>
                <a:avLst/>
                <a:gdLst/>
                <a:ahLst/>
                <a:cxnLst>
                  <a:cxn ang="0">
                    <a:pos x="487" y="28"/>
                  </a:cxn>
                  <a:cxn ang="0">
                    <a:pos x="487" y="36"/>
                  </a:cxn>
                  <a:cxn ang="0">
                    <a:pos x="315" y="56"/>
                  </a:cxn>
                  <a:cxn ang="0">
                    <a:pos x="520" y="42"/>
                  </a:cxn>
                  <a:cxn ang="0">
                    <a:pos x="317" y="66"/>
                  </a:cxn>
                  <a:cxn ang="0">
                    <a:pos x="392" y="88"/>
                  </a:cxn>
                  <a:cxn ang="0">
                    <a:pos x="514" y="82"/>
                  </a:cxn>
                  <a:cxn ang="0">
                    <a:pos x="535" y="102"/>
                  </a:cxn>
                  <a:cxn ang="0">
                    <a:pos x="518" y="130"/>
                  </a:cxn>
                  <a:cxn ang="0">
                    <a:pos x="601" y="182"/>
                  </a:cxn>
                  <a:cxn ang="0">
                    <a:pos x="780" y="206"/>
                  </a:cxn>
                  <a:cxn ang="0">
                    <a:pos x="845" y="186"/>
                  </a:cxn>
                  <a:cxn ang="0">
                    <a:pos x="841" y="210"/>
                  </a:cxn>
                  <a:cxn ang="0">
                    <a:pos x="865" y="240"/>
                  </a:cxn>
                  <a:cxn ang="0">
                    <a:pos x="969" y="224"/>
                  </a:cxn>
                  <a:cxn ang="0">
                    <a:pos x="1000" y="214"/>
                  </a:cxn>
                  <a:cxn ang="0">
                    <a:pos x="993" y="248"/>
                  </a:cxn>
                  <a:cxn ang="0">
                    <a:pos x="997" y="262"/>
                  </a:cxn>
                  <a:cxn ang="0">
                    <a:pos x="993" y="282"/>
                  </a:cxn>
                  <a:cxn ang="0">
                    <a:pos x="954" y="342"/>
                  </a:cxn>
                  <a:cxn ang="0">
                    <a:pos x="910" y="358"/>
                  </a:cxn>
                  <a:cxn ang="0">
                    <a:pos x="886" y="414"/>
                  </a:cxn>
                  <a:cxn ang="0">
                    <a:pos x="869" y="430"/>
                  </a:cxn>
                  <a:cxn ang="0">
                    <a:pos x="882" y="472"/>
                  </a:cxn>
                  <a:cxn ang="0">
                    <a:pos x="862" y="452"/>
                  </a:cxn>
                  <a:cxn ang="0">
                    <a:pos x="847" y="440"/>
                  </a:cxn>
                  <a:cxn ang="0">
                    <a:pos x="860" y="380"/>
                  </a:cxn>
                  <a:cxn ang="0">
                    <a:pos x="688" y="398"/>
                  </a:cxn>
                  <a:cxn ang="0">
                    <a:pos x="710" y="430"/>
                  </a:cxn>
                  <a:cxn ang="0">
                    <a:pos x="660" y="436"/>
                  </a:cxn>
                  <a:cxn ang="0">
                    <a:pos x="570" y="400"/>
                  </a:cxn>
                  <a:cxn ang="0">
                    <a:pos x="616" y="444"/>
                  </a:cxn>
                  <a:cxn ang="0">
                    <a:pos x="647" y="476"/>
                  </a:cxn>
                  <a:cxn ang="0">
                    <a:pos x="575" y="470"/>
                  </a:cxn>
                  <a:cxn ang="0">
                    <a:pos x="538" y="480"/>
                  </a:cxn>
                  <a:cxn ang="0">
                    <a:pos x="487" y="478"/>
                  </a:cxn>
                  <a:cxn ang="0">
                    <a:pos x="409" y="512"/>
                  </a:cxn>
                  <a:cxn ang="0">
                    <a:pos x="357" y="520"/>
                  </a:cxn>
                  <a:cxn ang="0">
                    <a:pos x="374" y="550"/>
                  </a:cxn>
                  <a:cxn ang="0">
                    <a:pos x="0" y="606"/>
                  </a:cxn>
                  <a:cxn ang="0">
                    <a:pos x="296" y="8"/>
                  </a:cxn>
                </a:cxnLst>
                <a:rect l="0" t="0" r="r" b="b"/>
                <a:pathLst>
                  <a:path w="1004" h="606">
                    <a:moveTo>
                      <a:pt x="315" y="22"/>
                    </a:moveTo>
                    <a:lnTo>
                      <a:pt x="487" y="28"/>
                    </a:lnTo>
                    <a:lnTo>
                      <a:pt x="518" y="18"/>
                    </a:lnTo>
                    <a:lnTo>
                      <a:pt x="487" y="36"/>
                    </a:lnTo>
                    <a:lnTo>
                      <a:pt x="313" y="36"/>
                    </a:lnTo>
                    <a:lnTo>
                      <a:pt x="315" y="56"/>
                    </a:lnTo>
                    <a:lnTo>
                      <a:pt x="487" y="52"/>
                    </a:lnTo>
                    <a:lnTo>
                      <a:pt x="520" y="42"/>
                    </a:lnTo>
                    <a:lnTo>
                      <a:pt x="487" y="64"/>
                    </a:lnTo>
                    <a:lnTo>
                      <a:pt x="317" y="66"/>
                    </a:lnTo>
                    <a:lnTo>
                      <a:pt x="333" y="78"/>
                    </a:lnTo>
                    <a:lnTo>
                      <a:pt x="392" y="88"/>
                    </a:lnTo>
                    <a:lnTo>
                      <a:pt x="477" y="84"/>
                    </a:lnTo>
                    <a:lnTo>
                      <a:pt x="514" y="82"/>
                    </a:lnTo>
                    <a:lnTo>
                      <a:pt x="516" y="102"/>
                    </a:lnTo>
                    <a:lnTo>
                      <a:pt x="535" y="102"/>
                    </a:lnTo>
                    <a:lnTo>
                      <a:pt x="540" y="120"/>
                    </a:lnTo>
                    <a:lnTo>
                      <a:pt x="518" y="130"/>
                    </a:lnTo>
                    <a:lnTo>
                      <a:pt x="527" y="148"/>
                    </a:lnTo>
                    <a:lnTo>
                      <a:pt x="601" y="182"/>
                    </a:lnTo>
                    <a:lnTo>
                      <a:pt x="701" y="202"/>
                    </a:lnTo>
                    <a:lnTo>
                      <a:pt x="780" y="206"/>
                    </a:lnTo>
                    <a:lnTo>
                      <a:pt x="817" y="196"/>
                    </a:lnTo>
                    <a:lnTo>
                      <a:pt x="845" y="186"/>
                    </a:lnTo>
                    <a:lnTo>
                      <a:pt x="856" y="194"/>
                    </a:lnTo>
                    <a:lnTo>
                      <a:pt x="841" y="210"/>
                    </a:lnTo>
                    <a:lnTo>
                      <a:pt x="843" y="228"/>
                    </a:lnTo>
                    <a:lnTo>
                      <a:pt x="865" y="240"/>
                    </a:lnTo>
                    <a:lnTo>
                      <a:pt x="921" y="236"/>
                    </a:lnTo>
                    <a:lnTo>
                      <a:pt x="969" y="224"/>
                    </a:lnTo>
                    <a:lnTo>
                      <a:pt x="991" y="204"/>
                    </a:lnTo>
                    <a:lnTo>
                      <a:pt x="1000" y="214"/>
                    </a:lnTo>
                    <a:lnTo>
                      <a:pt x="984" y="232"/>
                    </a:lnTo>
                    <a:lnTo>
                      <a:pt x="993" y="248"/>
                    </a:lnTo>
                    <a:lnTo>
                      <a:pt x="982" y="260"/>
                    </a:lnTo>
                    <a:lnTo>
                      <a:pt x="997" y="262"/>
                    </a:lnTo>
                    <a:lnTo>
                      <a:pt x="1004" y="274"/>
                    </a:lnTo>
                    <a:lnTo>
                      <a:pt x="993" y="282"/>
                    </a:lnTo>
                    <a:lnTo>
                      <a:pt x="941" y="328"/>
                    </a:lnTo>
                    <a:lnTo>
                      <a:pt x="954" y="342"/>
                    </a:lnTo>
                    <a:lnTo>
                      <a:pt x="928" y="358"/>
                    </a:lnTo>
                    <a:lnTo>
                      <a:pt x="910" y="358"/>
                    </a:lnTo>
                    <a:lnTo>
                      <a:pt x="871" y="378"/>
                    </a:lnTo>
                    <a:lnTo>
                      <a:pt x="886" y="414"/>
                    </a:lnTo>
                    <a:lnTo>
                      <a:pt x="882" y="442"/>
                    </a:lnTo>
                    <a:lnTo>
                      <a:pt x="869" y="430"/>
                    </a:lnTo>
                    <a:lnTo>
                      <a:pt x="869" y="450"/>
                    </a:lnTo>
                    <a:lnTo>
                      <a:pt x="882" y="472"/>
                    </a:lnTo>
                    <a:lnTo>
                      <a:pt x="851" y="472"/>
                    </a:lnTo>
                    <a:lnTo>
                      <a:pt x="862" y="452"/>
                    </a:lnTo>
                    <a:lnTo>
                      <a:pt x="865" y="428"/>
                    </a:lnTo>
                    <a:lnTo>
                      <a:pt x="847" y="440"/>
                    </a:lnTo>
                    <a:lnTo>
                      <a:pt x="851" y="398"/>
                    </a:lnTo>
                    <a:lnTo>
                      <a:pt x="860" y="380"/>
                    </a:lnTo>
                    <a:lnTo>
                      <a:pt x="756" y="396"/>
                    </a:lnTo>
                    <a:lnTo>
                      <a:pt x="688" y="398"/>
                    </a:lnTo>
                    <a:lnTo>
                      <a:pt x="708" y="418"/>
                    </a:lnTo>
                    <a:lnTo>
                      <a:pt x="710" y="430"/>
                    </a:lnTo>
                    <a:lnTo>
                      <a:pt x="690" y="442"/>
                    </a:lnTo>
                    <a:lnTo>
                      <a:pt x="660" y="436"/>
                    </a:lnTo>
                    <a:lnTo>
                      <a:pt x="588" y="406"/>
                    </a:lnTo>
                    <a:lnTo>
                      <a:pt x="570" y="400"/>
                    </a:lnTo>
                    <a:lnTo>
                      <a:pt x="548" y="424"/>
                    </a:lnTo>
                    <a:lnTo>
                      <a:pt x="616" y="444"/>
                    </a:lnTo>
                    <a:lnTo>
                      <a:pt x="649" y="462"/>
                    </a:lnTo>
                    <a:lnTo>
                      <a:pt x="647" y="476"/>
                    </a:lnTo>
                    <a:lnTo>
                      <a:pt x="629" y="494"/>
                    </a:lnTo>
                    <a:lnTo>
                      <a:pt x="575" y="470"/>
                    </a:lnTo>
                    <a:lnTo>
                      <a:pt x="553" y="482"/>
                    </a:lnTo>
                    <a:lnTo>
                      <a:pt x="538" y="480"/>
                    </a:lnTo>
                    <a:lnTo>
                      <a:pt x="496" y="462"/>
                    </a:lnTo>
                    <a:lnTo>
                      <a:pt x="487" y="478"/>
                    </a:lnTo>
                    <a:lnTo>
                      <a:pt x="431" y="476"/>
                    </a:lnTo>
                    <a:lnTo>
                      <a:pt x="409" y="512"/>
                    </a:lnTo>
                    <a:lnTo>
                      <a:pt x="365" y="508"/>
                    </a:lnTo>
                    <a:lnTo>
                      <a:pt x="357" y="520"/>
                    </a:lnTo>
                    <a:lnTo>
                      <a:pt x="370" y="534"/>
                    </a:lnTo>
                    <a:lnTo>
                      <a:pt x="374" y="550"/>
                    </a:lnTo>
                    <a:lnTo>
                      <a:pt x="342" y="606"/>
                    </a:lnTo>
                    <a:lnTo>
                      <a:pt x="0" y="606"/>
                    </a:lnTo>
                    <a:lnTo>
                      <a:pt x="8" y="0"/>
                    </a:lnTo>
                    <a:lnTo>
                      <a:pt x="296" y="8"/>
                    </a:lnTo>
                    <a:lnTo>
                      <a:pt x="315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1170" name="Freeform 34"/>
              <p:cNvSpPr>
                <a:spLocks/>
              </p:cNvSpPr>
              <p:nvPr/>
            </p:nvSpPr>
            <p:spPr bwMode="ltGray">
              <a:xfrm>
                <a:off x="3209" y="3454"/>
                <a:ext cx="161" cy="92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4" y="2"/>
                  </a:cxn>
                  <a:cxn ang="0">
                    <a:pos x="18" y="0"/>
                  </a:cxn>
                  <a:cxn ang="0">
                    <a:pos x="12" y="74"/>
                  </a:cxn>
                  <a:cxn ang="0">
                    <a:pos x="44" y="78"/>
                  </a:cxn>
                  <a:cxn ang="0">
                    <a:pos x="46" y="2"/>
                  </a:cxn>
                  <a:cxn ang="0">
                    <a:pos x="58" y="2"/>
                  </a:cxn>
                  <a:cxn ang="0">
                    <a:pos x="56" y="72"/>
                  </a:cxn>
                  <a:cxn ang="0">
                    <a:pos x="94" y="70"/>
                  </a:cxn>
                  <a:cxn ang="0">
                    <a:pos x="92" y="2"/>
                  </a:cxn>
                  <a:cxn ang="0">
                    <a:pos x="106" y="4"/>
                  </a:cxn>
                  <a:cxn ang="0">
                    <a:pos x="104" y="68"/>
                  </a:cxn>
                  <a:cxn ang="0">
                    <a:pos x="136" y="64"/>
                  </a:cxn>
                  <a:cxn ang="0">
                    <a:pos x="128" y="0"/>
                  </a:cxn>
                  <a:cxn ang="0">
                    <a:pos x="142" y="2"/>
                  </a:cxn>
                  <a:cxn ang="0">
                    <a:pos x="148" y="70"/>
                  </a:cxn>
                  <a:cxn ang="0">
                    <a:pos x="60" y="88"/>
                  </a:cxn>
                  <a:cxn ang="0">
                    <a:pos x="8" y="92"/>
                  </a:cxn>
                  <a:cxn ang="0">
                    <a:pos x="0" y="82"/>
                  </a:cxn>
                </a:cxnLst>
                <a:rect l="0" t="0" r="r" b="b"/>
                <a:pathLst>
                  <a:path w="148" h="92">
                    <a:moveTo>
                      <a:pt x="0" y="82"/>
                    </a:moveTo>
                    <a:lnTo>
                      <a:pt x="4" y="2"/>
                    </a:lnTo>
                    <a:lnTo>
                      <a:pt x="18" y="0"/>
                    </a:lnTo>
                    <a:lnTo>
                      <a:pt x="12" y="74"/>
                    </a:lnTo>
                    <a:lnTo>
                      <a:pt x="44" y="78"/>
                    </a:lnTo>
                    <a:lnTo>
                      <a:pt x="46" y="2"/>
                    </a:lnTo>
                    <a:lnTo>
                      <a:pt x="58" y="2"/>
                    </a:lnTo>
                    <a:lnTo>
                      <a:pt x="56" y="72"/>
                    </a:lnTo>
                    <a:lnTo>
                      <a:pt x="94" y="70"/>
                    </a:lnTo>
                    <a:lnTo>
                      <a:pt x="92" y="2"/>
                    </a:lnTo>
                    <a:lnTo>
                      <a:pt x="106" y="4"/>
                    </a:lnTo>
                    <a:lnTo>
                      <a:pt x="104" y="68"/>
                    </a:lnTo>
                    <a:lnTo>
                      <a:pt x="136" y="64"/>
                    </a:lnTo>
                    <a:lnTo>
                      <a:pt x="128" y="0"/>
                    </a:lnTo>
                    <a:lnTo>
                      <a:pt x="142" y="2"/>
                    </a:lnTo>
                    <a:lnTo>
                      <a:pt x="148" y="70"/>
                    </a:lnTo>
                    <a:lnTo>
                      <a:pt x="60" y="88"/>
                    </a:lnTo>
                    <a:lnTo>
                      <a:pt x="8" y="9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91171" name="Rectangle 35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ja-JP" altLang="ja-JP"/>
          </a:p>
        </p:txBody>
      </p:sp>
      <p:sp>
        <p:nvSpPr>
          <p:cNvPr id="91172" name="Rectangle 36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859088"/>
            <a:ext cx="5715000" cy="2162175"/>
          </a:xfrm>
        </p:spPr>
        <p:txBody>
          <a:bodyPr anchor="ctr"/>
          <a:lstStyle>
            <a:lvl1pPr marL="0" indent="0" algn="r">
              <a:buFont typeface="Monotype Sorts" pitchFamily="2" charset="2"/>
              <a:buNone/>
              <a:defRPr/>
            </a:lvl1pPr>
          </a:lstStyle>
          <a:p>
            <a:r>
              <a:rPr lang="ja-JP" altLang="en-US"/>
              <a:t>マスター サブタイトルの書式設定</a:t>
            </a:r>
            <a:endParaRPr lang="ja-JP" altLang="ja-JP"/>
          </a:p>
        </p:txBody>
      </p:sp>
      <p:sp>
        <p:nvSpPr>
          <p:cNvPr id="91173" name="Rectangle 37"/>
          <p:cNvSpPr>
            <a:spLocks noGrp="1" noChangeArrowheads="1"/>
          </p:cNvSpPr>
          <p:nvPr>
            <p:ph type="dt" sz="half" idx="2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1174" name="Rectangle 38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1175" name="Rectangle 3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/>
            </a:lvl1pPr>
          </a:lstStyle>
          <a:p>
            <a:fld id="{07A8790E-7C17-49A9-B80A-FF73E8D258EE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577D2-4B1C-49E8-8039-2031AE713FAC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1F6DF-B9EF-427D-90D1-CA56C0648F89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1E53C-55A6-4D9B-90C4-2908A1CB2638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AB224-4476-4AF5-AB44-C22AF5C872FB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9BD15-6197-4A6C-89EC-45887477C2FA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DE9F4-0619-436D-901D-C418CBDB25F1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C5244-7D1D-483E-A6A6-6ED722178B96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F3FD9-C5A0-4B57-8B75-3954470C20D3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89697-B183-412F-B6BE-2154A1CD3222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8AF46-74C5-4293-B1FA-C9A36E9784B7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"/>
          <p:cNvGrpSpPr>
            <a:grpSpLocks/>
          </p:cNvGrpSpPr>
          <p:nvPr/>
        </p:nvGrpSpPr>
        <p:grpSpPr bwMode="auto">
          <a:xfrm>
            <a:off x="0" y="3403600"/>
            <a:ext cx="9144000" cy="3454400"/>
            <a:chOff x="0" y="2144"/>
            <a:chExt cx="5760" cy="2176"/>
          </a:xfrm>
        </p:grpSpPr>
        <p:sp>
          <p:nvSpPr>
            <p:cNvPr id="90115" name="Freeform 3"/>
            <p:cNvSpPr>
              <a:spLocks/>
            </p:cNvSpPr>
            <p:nvPr/>
          </p:nvSpPr>
          <p:spPr bwMode="ltGray">
            <a:xfrm>
              <a:off x="0" y="3182"/>
              <a:ext cx="5760" cy="1134"/>
            </a:xfrm>
            <a:custGeom>
              <a:avLst/>
              <a:gdLst/>
              <a:ahLst/>
              <a:cxnLst>
                <a:cxn ang="0">
                  <a:pos x="4312" y="616"/>
                </a:cxn>
                <a:cxn ang="0">
                  <a:pos x="4312" y="1232"/>
                </a:cxn>
                <a:cxn ang="0">
                  <a:pos x="0" y="1232"/>
                </a:cxn>
                <a:cxn ang="0">
                  <a:pos x="0" y="0"/>
                </a:cxn>
                <a:cxn ang="0">
                  <a:pos x="147" y="48"/>
                </a:cxn>
                <a:cxn ang="0">
                  <a:pos x="200" y="112"/>
                </a:cxn>
                <a:cxn ang="0">
                  <a:pos x="260" y="160"/>
                </a:cxn>
                <a:cxn ang="0">
                  <a:pos x="425" y="120"/>
                </a:cxn>
                <a:cxn ang="0">
                  <a:pos x="503" y="88"/>
                </a:cxn>
                <a:cxn ang="0">
                  <a:pos x="616" y="112"/>
                </a:cxn>
                <a:cxn ang="0">
                  <a:pos x="677" y="200"/>
                </a:cxn>
                <a:cxn ang="0">
                  <a:pos x="703" y="216"/>
                </a:cxn>
                <a:cxn ang="0">
                  <a:pos x="755" y="264"/>
                </a:cxn>
                <a:cxn ang="0">
                  <a:pos x="868" y="288"/>
                </a:cxn>
                <a:cxn ang="0">
                  <a:pos x="842" y="304"/>
                </a:cxn>
                <a:cxn ang="0">
                  <a:pos x="850" y="328"/>
                </a:cxn>
                <a:cxn ang="0">
                  <a:pos x="824" y="344"/>
                </a:cxn>
                <a:cxn ang="0">
                  <a:pos x="928" y="424"/>
                </a:cxn>
                <a:cxn ang="0">
                  <a:pos x="1015" y="392"/>
                </a:cxn>
                <a:cxn ang="0">
                  <a:pos x="1163" y="432"/>
                </a:cxn>
                <a:cxn ang="0">
                  <a:pos x="1267" y="496"/>
                </a:cxn>
                <a:cxn ang="0">
                  <a:pos x="1371" y="560"/>
                </a:cxn>
                <a:cxn ang="0">
                  <a:pos x="1449" y="568"/>
                </a:cxn>
                <a:cxn ang="0">
                  <a:pos x="1657" y="552"/>
                </a:cxn>
                <a:cxn ang="0">
                  <a:pos x="1709" y="560"/>
                </a:cxn>
                <a:cxn ang="0">
                  <a:pos x="1718" y="584"/>
                </a:cxn>
                <a:cxn ang="0">
                  <a:pos x="1779" y="608"/>
                </a:cxn>
                <a:cxn ang="0">
                  <a:pos x="1831" y="648"/>
                </a:cxn>
                <a:cxn ang="0">
                  <a:pos x="1848" y="720"/>
                </a:cxn>
                <a:cxn ang="0">
                  <a:pos x="1900" y="744"/>
                </a:cxn>
                <a:cxn ang="0">
                  <a:pos x="2039" y="792"/>
                </a:cxn>
                <a:cxn ang="0">
                  <a:pos x="2160" y="752"/>
                </a:cxn>
                <a:cxn ang="0">
                  <a:pos x="2403" y="840"/>
                </a:cxn>
                <a:cxn ang="0">
                  <a:pos x="2620" y="784"/>
                </a:cxn>
                <a:cxn ang="0">
                  <a:pos x="2698" y="728"/>
                </a:cxn>
                <a:cxn ang="0">
                  <a:pos x="2854" y="696"/>
                </a:cxn>
                <a:cxn ang="0">
                  <a:pos x="3063" y="640"/>
                </a:cxn>
                <a:cxn ang="0">
                  <a:pos x="3123" y="648"/>
                </a:cxn>
                <a:cxn ang="0">
                  <a:pos x="3149" y="672"/>
                </a:cxn>
                <a:cxn ang="0">
                  <a:pos x="3175" y="680"/>
                </a:cxn>
                <a:cxn ang="0">
                  <a:pos x="3306" y="648"/>
                </a:cxn>
                <a:cxn ang="0">
                  <a:pos x="3644" y="712"/>
                </a:cxn>
                <a:cxn ang="0">
                  <a:pos x="3687" y="808"/>
                </a:cxn>
                <a:cxn ang="0">
                  <a:pos x="3696" y="832"/>
                </a:cxn>
                <a:cxn ang="0">
                  <a:pos x="3748" y="848"/>
                </a:cxn>
                <a:cxn ang="0">
                  <a:pos x="3817" y="824"/>
                </a:cxn>
                <a:cxn ang="0">
                  <a:pos x="3843" y="728"/>
                </a:cxn>
                <a:cxn ang="0">
                  <a:pos x="3852" y="688"/>
                </a:cxn>
                <a:cxn ang="0">
                  <a:pos x="3904" y="672"/>
                </a:cxn>
                <a:cxn ang="0">
                  <a:pos x="3982" y="712"/>
                </a:cxn>
                <a:cxn ang="0">
                  <a:pos x="4000" y="760"/>
                </a:cxn>
                <a:cxn ang="0">
                  <a:pos x="4008" y="800"/>
                </a:cxn>
                <a:cxn ang="0">
                  <a:pos x="4034" y="816"/>
                </a:cxn>
                <a:cxn ang="0">
                  <a:pos x="4138" y="776"/>
                </a:cxn>
                <a:cxn ang="0">
                  <a:pos x="4225" y="704"/>
                </a:cxn>
                <a:cxn ang="0">
                  <a:pos x="4286" y="648"/>
                </a:cxn>
                <a:cxn ang="0">
                  <a:pos x="4312" y="616"/>
                </a:cxn>
              </a:cxnLst>
              <a:rect l="0" t="0" r="r" b="b"/>
              <a:pathLst>
                <a:path w="4312" h="1232">
                  <a:moveTo>
                    <a:pt x="4312" y="616"/>
                  </a:moveTo>
                  <a:lnTo>
                    <a:pt x="4312" y="1232"/>
                  </a:lnTo>
                  <a:lnTo>
                    <a:pt x="0" y="1232"/>
                  </a:lnTo>
                  <a:lnTo>
                    <a:pt x="0" y="0"/>
                  </a:lnTo>
                  <a:cubicBezTo>
                    <a:pt x="50" y="15"/>
                    <a:pt x="103" y="21"/>
                    <a:pt x="147" y="48"/>
                  </a:cubicBezTo>
                  <a:cubicBezTo>
                    <a:pt x="168" y="76"/>
                    <a:pt x="168" y="93"/>
                    <a:pt x="200" y="112"/>
                  </a:cubicBezTo>
                  <a:cubicBezTo>
                    <a:pt x="213" y="149"/>
                    <a:pt x="226" y="139"/>
                    <a:pt x="260" y="160"/>
                  </a:cubicBezTo>
                  <a:cubicBezTo>
                    <a:pt x="317" y="143"/>
                    <a:pt x="367" y="132"/>
                    <a:pt x="425" y="120"/>
                  </a:cubicBezTo>
                  <a:cubicBezTo>
                    <a:pt x="454" y="114"/>
                    <a:pt x="475" y="97"/>
                    <a:pt x="503" y="88"/>
                  </a:cubicBezTo>
                  <a:cubicBezTo>
                    <a:pt x="540" y="99"/>
                    <a:pt x="616" y="112"/>
                    <a:pt x="616" y="112"/>
                  </a:cubicBezTo>
                  <a:cubicBezTo>
                    <a:pt x="665" y="142"/>
                    <a:pt x="643" y="169"/>
                    <a:pt x="677" y="200"/>
                  </a:cubicBezTo>
                  <a:cubicBezTo>
                    <a:pt x="684" y="207"/>
                    <a:pt x="695" y="210"/>
                    <a:pt x="703" y="216"/>
                  </a:cubicBezTo>
                  <a:cubicBezTo>
                    <a:pt x="721" y="231"/>
                    <a:pt x="755" y="264"/>
                    <a:pt x="755" y="264"/>
                  </a:cubicBezTo>
                  <a:cubicBezTo>
                    <a:pt x="801" y="253"/>
                    <a:pt x="838" y="248"/>
                    <a:pt x="868" y="288"/>
                  </a:cubicBezTo>
                  <a:cubicBezTo>
                    <a:pt x="859" y="293"/>
                    <a:pt x="846" y="295"/>
                    <a:pt x="842" y="304"/>
                  </a:cubicBezTo>
                  <a:cubicBezTo>
                    <a:pt x="838" y="312"/>
                    <a:pt x="854" y="320"/>
                    <a:pt x="850" y="328"/>
                  </a:cubicBezTo>
                  <a:cubicBezTo>
                    <a:pt x="846" y="337"/>
                    <a:pt x="833" y="339"/>
                    <a:pt x="824" y="344"/>
                  </a:cubicBezTo>
                  <a:cubicBezTo>
                    <a:pt x="843" y="394"/>
                    <a:pt x="875" y="408"/>
                    <a:pt x="928" y="424"/>
                  </a:cubicBezTo>
                  <a:cubicBezTo>
                    <a:pt x="960" y="414"/>
                    <a:pt x="983" y="400"/>
                    <a:pt x="1015" y="392"/>
                  </a:cubicBezTo>
                  <a:cubicBezTo>
                    <a:pt x="1068" y="402"/>
                    <a:pt x="1107" y="423"/>
                    <a:pt x="1163" y="432"/>
                  </a:cubicBezTo>
                  <a:cubicBezTo>
                    <a:pt x="1197" y="453"/>
                    <a:pt x="1232" y="475"/>
                    <a:pt x="1267" y="496"/>
                  </a:cubicBezTo>
                  <a:cubicBezTo>
                    <a:pt x="1297" y="515"/>
                    <a:pt x="1332" y="551"/>
                    <a:pt x="1371" y="560"/>
                  </a:cubicBezTo>
                  <a:cubicBezTo>
                    <a:pt x="1396" y="566"/>
                    <a:pt x="1423" y="565"/>
                    <a:pt x="1449" y="568"/>
                  </a:cubicBezTo>
                  <a:cubicBezTo>
                    <a:pt x="1516" y="583"/>
                    <a:pt x="1592" y="572"/>
                    <a:pt x="1657" y="552"/>
                  </a:cubicBezTo>
                  <a:cubicBezTo>
                    <a:pt x="1674" y="555"/>
                    <a:pt x="1694" y="552"/>
                    <a:pt x="1709" y="560"/>
                  </a:cubicBezTo>
                  <a:cubicBezTo>
                    <a:pt x="1717" y="564"/>
                    <a:pt x="1712" y="577"/>
                    <a:pt x="1718" y="584"/>
                  </a:cubicBezTo>
                  <a:cubicBezTo>
                    <a:pt x="1733" y="601"/>
                    <a:pt x="1758" y="603"/>
                    <a:pt x="1779" y="608"/>
                  </a:cubicBezTo>
                  <a:cubicBezTo>
                    <a:pt x="1795" y="623"/>
                    <a:pt x="1817" y="632"/>
                    <a:pt x="1831" y="648"/>
                  </a:cubicBezTo>
                  <a:cubicBezTo>
                    <a:pt x="1840" y="659"/>
                    <a:pt x="1847" y="719"/>
                    <a:pt x="1848" y="720"/>
                  </a:cubicBezTo>
                  <a:cubicBezTo>
                    <a:pt x="1855" y="732"/>
                    <a:pt x="1888" y="741"/>
                    <a:pt x="1900" y="744"/>
                  </a:cubicBezTo>
                  <a:cubicBezTo>
                    <a:pt x="1953" y="758"/>
                    <a:pt x="1991" y="777"/>
                    <a:pt x="2039" y="792"/>
                  </a:cubicBezTo>
                  <a:cubicBezTo>
                    <a:pt x="2109" y="776"/>
                    <a:pt x="2103" y="770"/>
                    <a:pt x="2160" y="752"/>
                  </a:cubicBezTo>
                  <a:cubicBezTo>
                    <a:pt x="2245" y="763"/>
                    <a:pt x="2332" y="796"/>
                    <a:pt x="2403" y="840"/>
                  </a:cubicBezTo>
                  <a:cubicBezTo>
                    <a:pt x="2476" y="823"/>
                    <a:pt x="2549" y="806"/>
                    <a:pt x="2620" y="784"/>
                  </a:cubicBezTo>
                  <a:cubicBezTo>
                    <a:pt x="2653" y="774"/>
                    <a:pt x="2667" y="741"/>
                    <a:pt x="2698" y="728"/>
                  </a:cubicBezTo>
                  <a:cubicBezTo>
                    <a:pt x="2754" y="705"/>
                    <a:pt x="2795" y="702"/>
                    <a:pt x="2854" y="696"/>
                  </a:cubicBezTo>
                  <a:cubicBezTo>
                    <a:pt x="2925" y="680"/>
                    <a:pt x="2991" y="653"/>
                    <a:pt x="3063" y="640"/>
                  </a:cubicBezTo>
                  <a:cubicBezTo>
                    <a:pt x="3083" y="643"/>
                    <a:pt x="3104" y="641"/>
                    <a:pt x="3123" y="648"/>
                  </a:cubicBezTo>
                  <a:cubicBezTo>
                    <a:pt x="3135" y="652"/>
                    <a:pt x="3140" y="666"/>
                    <a:pt x="3149" y="672"/>
                  </a:cubicBezTo>
                  <a:cubicBezTo>
                    <a:pt x="3157" y="677"/>
                    <a:pt x="3167" y="677"/>
                    <a:pt x="3175" y="680"/>
                  </a:cubicBezTo>
                  <a:cubicBezTo>
                    <a:pt x="3221" y="666"/>
                    <a:pt x="3265" y="673"/>
                    <a:pt x="3306" y="648"/>
                  </a:cubicBezTo>
                  <a:cubicBezTo>
                    <a:pt x="3415" y="682"/>
                    <a:pt x="3532" y="686"/>
                    <a:pt x="3644" y="712"/>
                  </a:cubicBezTo>
                  <a:cubicBezTo>
                    <a:pt x="3666" y="742"/>
                    <a:pt x="3675" y="774"/>
                    <a:pt x="3687" y="808"/>
                  </a:cubicBezTo>
                  <a:cubicBezTo>
                    <a:pt x="3691" y="816"/>
                    <a:pt x="3687" y="829"/>
                    <a:pt x="3696" y="832"/>
                  </a:cubicBezTo>
                  <a:cubicBezTo>
                    <a:pt x="3713" y="837"/>
                    <a:pt x="3748" y="848"/>
                    <a:pt x="3748" y="848"/>
                  </a:cubicBezTo>
                  <a:cubicBezTo>
                    <a:pt x="3798" y="833"/>
                    <a:pt x="3786" y="867"/>
                    <a:pt x="3817" y="824"/>
                  </a:cubicBezTo>
                  <a:cubicBezTo>
                    <a:pt x="3806" y="780"/>
                    <a:pt x="3809" y="760"/>
                    <a:pt x="3843" y="728"/>
                  </a:cubicBezTo>
                  <a:cubicBezTo>
                    <a:pt x="3847" y="715"/>
                    <a:pt x="3841" y="698"/>
                    <a:pt x="3852" y="688"/>
                  </a:cubicBezTo>
                  <a:cubicBezTo>
                    <a:pt x="3865" y="676"/>
                    <a:pt x="3904" y="672"/>
                    <a:pt x="3904" y="672"/>
                  </a:cubicBezTo>
                  <a:cubicBezTo>
                    <a:pt x="3932" y="681"/>
                    <a:pt x="3982" y="712"/>
                    <a:pt x="3982" y="712"/>
                  </a:cubicBezTo>
                  <a:cubicBezTo>
                    <a:pt x="3988" y="728"/>
                    <a:pt x="3996" y="743"/>
                    <a:pt x="4000" y="760"/>
                  </a:cubicBezTo>
                  <a:cubicBezTo>
                    <a:pt x="4003" y="773"/>
                    <a:pt x="4001" y="788"/>
                    <a:pt x="4008" y="800"/>
                  </a:cubicBezTo>
                  <a:cubicBezTo>
                    <a:pt x="4014" y="808"/>
                    <a:pt x="4026" y="811"/>
                    <a:pt x="4034" y="816"/>
                  </a:cubicBezTo>
                  <a:cubicBezTo>
                    <a:pt x="4072" y="804"/>
                    <a:pt x="4102" y="787"/>
                    <a:pt x="4138" y="776"/>
                  </a:cubicBezTo>
                  <a:cubicBezTo>
                    <a:pt x="4172" y="730"/>
                    <a:pt x="4159" y="719"/>
                    <a:pt x="4225" y="704"/>
                  </a:cubicBezTo>
                  <a:cubicBezTo>
                    <a:pt x="4246" y="675"/>
                    <a:pt x="4265" y="677"/>
                    <a:pt x="4286" y="648"/>
                  </a:cubicBezTo>
                  <a:cubicBezTo>
                    <a:pt x="4277" y="625"/>
                    <a:pt x="4312" y="616"/>
                    <a:pt x="4312" y="61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90116" name="Group 4"/>
            <p:cNvGrpSpPr>
              <a:grpSpLocks/>
            </p:cNvGrpSpPr>
            <p:nvPr/>
          </p:nvGrpSpPr>
          <p:grpSpPr bwMode="auto">
            <a:xfrm>
              <a:off x="4566" y="2144"/>
              <a:ext cx="1194" cy="2176"/>
              <a:chOff x="1754" y="405"/>
              <a:chExt cx="2124" cy="3627"/>
            </a:xfrm>
          </p:grpSpPr>
          <p:grpSp>
            <p:nvGrpSpPr>
              <p:cNvPr id="90117" name="Group 5"/>
              <p:cNvGrpSpPr>
                <a:grpSpLocks/>
              </p:cNvGrpSpPr>
              <p:nvPr/>
            </p:nvGrpSpPr>
            <p:grpSpPr bwMode="auto">
              <a:xfrm>
                <a:off x="1929" y="405"/>
                <a:ext cx="1740" cy="1929"/>
                <a:chOff x="1929" y="405"/>
                <a:chExt cx="1740" cy="1929"/>
              </a:xfrm>
            </p:grpSpPr>
            <p:sp>
              <p:nvSpPr>
                <p:cNvPr id="90118" name="Oval 6"/>
                <p:cNvSpPr>
                  <a:spLocks noChangeArrowheads="1"/>
                </p:cNvSpPr>
                <p:nvPr/>
              </p:nvSpPr>
              <p:spPr bwMode="ltGray">
                <a:xfrm>
                  <a:off x="2741" y="464"/>
                  <a:ext cx="47" cy="58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0119" name="Freeform 7"/>
                <p:cNvSpPr>
                  <a:spLocks/>
                </p:cNvSpPr>
                <p:nvPr/>
              </p:nvSpPr>
              <p:spPr bwMode="ltGray">
                <a:xfrm>
                  <a:off x="2661" y="405"/>
                  <a:ext cx="225" cy="1215"/>
                </a:xfrm>
                <a:custGeom>
                  <a:avLst/>
                  <a:gdLst/>
                  <a:ahLst/>
                  <a:cxnLst>
                    <a:cxn ang="0">
                      <a:pos x="39" y="1146"/>
                    </a:cxn>
                    <a:cxn ang="0">
                      <a:pos x="87" y="1092"/>
                    </a:cxn>
                    <a:cxn ang="0">
                      <a:pos x="99" y="0"/>
                    </a:cxn>
                    <a:cxn ang="0">
                      <a:pos x="108" y="0"/>
                    </a:cxn>
                    <a:cxn ang="0">
                      <a:pos x="138" y="1095"/>
                    </a:cxn>
                    <a:cxn ang="0">
                      <a:pos x="183" y="1146"/>
                    </a:cxn>
                    <a:cxn ang="0">
                      <a:pos x="225" y="1146"/>
                    </a:cxn>
                    <a:cxn ang="0">
                      <a:pos x="222" y="1212"/>
                    </a:cxn>
                    <a:cxn ang="0">
                      <a:pos x="0" y="1215"/>
                    </a:cxn>
                    <a:cxn ang="0">
                      <a:pos x="0" y="1149"/>
                    </a:cxn>
                    <a:cxn ang="0">
                      <a:pos x="39" y="1146"/>
                    </a:cxn>
                  </a:cxnLst>
                  <a:rect l="0" t="0" r="r" b="b"/>
                  <a:pathLst>
                    <a:path w="225" h="1215">
                      <a:moveTo>
                        <a:pt x="39" y="1146"/>
                      </a:moveTo>
                      <a:lnTo>
                        <a:pt x="87" y="1092"/>
                      </a:lnTo>
                      <a:lnTo>
                        <a:pt x="99" y="0"/>
                      </a:lnTo>
                      <a:lnTo>
                        <a:pt x="108" y="0"/>
                      </a:lnTo>
                      <a:lnTo>
                        <a:pt x="138" y="1095"/>
                      </a:lnTo>
                      <a:lnTo>
                        <a:pt x="183" y="1146"/>
                      </a:lnTo>
                      <a:lnTo>
                        <a:pt x="225" y="1146"/>
                      </a:lnTo>
                      <a:lnTo>
                        <a:pt x="222" y="1212"/>
                      </a:lnTo>
                      <a:lnTo>
                        <a:pt x="0" y="1215"/>
                      </a:lnTo>
                      <a:lnTo>
                        <a:pt x="0" y="1149"/>
                      </a:lnTo>
                      <a:lnTo>
                        <a:pt x="39" y="114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0120" name="Oval 8"/>
                <p:cNvSpPr>
                  <a:spLocks noChangeArrowheads="1"/>
                </p:cNvSpPr>
                <p:nvPr/>
              </p:nvSpPr>
              <p:spPr bwMode="ltGray">
                <a:xfrm>
                  <a:off x="2741" y="539"/>
                  <a:ext cx="47" cy="58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0121" name="Oval 9"/>
                <p:cNvSpPr>
                  <a:spLocks noChangeArrowheads="1"/>
                </p:cNvSpPr>
                <p:nvPr/>
              </p:nvSpPr>
              <p:spPr bwMode="ltGray">
                <a:xfrm>
                  <a:off x="2728" y="804"/>
                  <a:ext cx="87" cy="47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0122" name="Oval 10"/>
                <p:cNvSpPr>
                  <a:spLocks noChangeArrowheads="1"/>
                </p:cNvSpPr>
                <p:nvPr/>
              </p:nvSpPr>
              <p:spPr bwMode="ltGray">
                <a:xfrm>
                  <a:off x="2728" y="870"/>
                  <a:ext cx="87" cy="47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0123" name="Oval 11"/>
                <p:cNvSpPr>
                  <a:spLocks noChangeArrowheads="1"/>
                </p:cNvSpPr>
                <p:nvPr/>
              </p:nvSpPr>
              <p:spPr bwMode="ltGray">
                <a:xfrm>
                  <a:off x="2728" y="936"/>
                  <a:ext cx="87" cy="47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0124" name="Oval 12"/>
                <p:cNvSpPr>
                  <a:spLocks noChangeArrowheads="1"/>
                </p:cNvSpPr>
                <p:nvPr/>
              </p:nvSpPr>
              <p:spPr bwMode="ltGray">
                <a:xfrm>
                  <a:off x="2728" y="1002"/>
                  <a:ext cx="87" cy="47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0125" name="Oval 13"/>
                <p:cNvSpPr>
                  <a:spLocks noChangeArrowheads="1"/>
                </p:cNvSpPr>
                <p:nvPr/>
              </p:nvSpPr>
              <p:spPr bwMode="ltGray">
                <a:xfrm>
                  <a:off x="2718" y="1206"/>
                  <a:ext cx="108" cy="47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0126" name="Oval 14"/>
                <p:cNvSpPr>
                  <a:spLocks noChangeArrowheads="1"/>
                </p:cNvSpPr>
                <p:nvPr/>
              </p:nvSpPr>
              <p:spPr bwMode="ltGray">
                <a:xfrm>
                  <a:off x="2723" y="1140"/>
                  <a:ext cx="99" cy="47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0127" name="Oval 15"/>
                <p:cNvSpPr>
                  <a:spLocks noChangeArrowheads="1"/>
                </p:cNvSpPr>
                <p:nvPr/>
              </p:nvSpPr>
              <p:spPr bwMode="ltGray">
                <a:xfrm>
                  <a:off x="2722" y="1068"/>
                  <a:ext cx="99" cy="47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0128" name="Oval 16"/>
                <p:cNvSpPr>
                  <a:spLocks noChangeArrowheads="1"/>
                </p:cNvSpPr>
                <p:nvPr/>
              </p:nvSpPr>
              <p:spPr bwMode="ltGray">
                <a:xfrm>
                  <a:off x="2718" y="1272"/>
                  <a:ext cx="108" cy="47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0129" name="Oval 17"/>
                <p:cNvSpPr>
                  <a:spLocks noChangeArrowheads="1"/>
                </p:cNvSpPr>
                <p:nvPr/>
              </p:nvSpPr>
              <p:spPr bwMode="ltGray">
                <a:xfrm>
                  <a:off x="2715" y="1341"/>
                  <a:ext cx="114" cy="47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0130" name="Freeform 18"/>
                <p:cNvSpPr>
                  <a:spLocks/>
                </p:cNvSpPr>
                <p:nvPr/>
              </p:nvSpPr>
              <p:spPr bwMode="ltGray">
                <a:xfrm>
                  <a:off x="2697" y="1407"/>
                  <a:ext cx="153" cy="93"/>
                </a:xfrm>
                <a:custGeom>
                  <a:avLst/>
                  <a:gdLst/>
                  <a:ahLst/>
                  <a:cxnLst>
                    <a:cxn ang="0">
                      <a:pos x="69" y="93"/>
                    </a:cxn>
                    <a:cxn ang="0">
                      <a:pos x="30" y="75"/>
                    </a:cxn>
                    <a:cxn ang="0">
                      <a:pos x="12" y="48"/>
                    </a:cxn>
                    <a:cxn ang="0">
                      <a:pos x="0" y="9"/>
                    </a:cxn>
                    <a:cxn ang="0">
                      <a:pos x="24" y="30"/>
                    </a:cxn>
                    <a:cxn ang="0">
                      <a:pos x="39" y="3"/>
                    </a:cxn>
                    <a:cxn ang="0">
                      <a:pos x="60" y="27"/>
                    </a:cxn>
                    <a:cxn ang="0">
                      <a:pos x="93" y="27"/>
                    </a:cxn>
                    <a:cxn ang="0">
                      <a:pos x="114" y="0"/>
                    </a:cxn>
                    <a:cxn ang="0">
                      <a:pos x="120" y="27"/>
                    </a:cxn>
                    <a:cxn ang="0">
                      <a:pos x="153" y="9"/>
                    </a:cxn>
                    <a:cxn ang="0">
                      <a:pos x="123" y="81"/>
                    </a:cxn>
                    <a:cxn ang="0">
                      <a:pos x="69" y="93"/>
                    </a:cxn>
                  </a:cxnLst>
                  <a:rect l="0" t="0" r="r" b="b"/>
                  <a:pathLst>
                    <a:path w="153" h="93">
                      <a:moveTo>
                        <a:pt x="69" y="93"/>
                      </a:moveTo>
                      <a:lnTo>
                        <a:pt x="30" y="75"/>
                      </a:lnTo>
                      <a:lnTo>
                        <a:pt x="12" y="48"/>
                      </a:lnTo>
                      <a:lnTo>
                        <a:pt x="0" y="9"/>
                      </a:lnTo>
                      <a:lnTo>
                        <a:pt x="24" y="30"/>
                      </a:lnTo>
                      <a:lnTo>
                        <a:pt x="39" y="3"/>
                      </a:lnTo>
                      <a:lnTo>
                        <a:pt x="60" y="27"/>
                      </a:lnTo>
                      <a:lnTo>
                        <a:pt x="93" y="27"/>
                      </a:lnTo>
                      <a:lnTo>
                        <a:pt x="114" y="0"/>
                      </a:lnTo>
                      <a:lnTo>
                        <a:pt x="120" y="27"/>
                      </a:lnTo>
                      <a:lnTo>
                        <a:pt x="153" y="9"/>
                      </a:lnTo>
                      <a:lnTo>
                        <a:pt x="123" y="81"/>
                      </a:lnTo>
                      <a:lnTo>
                        <a:pt x="69" y="9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0131" name="Freeform 19"/>
                <p:cNvSpPr>
                  <a:spLocks/>
                </p:cNvSpPr>
                <p:nvPr/>
              </p:nvSpPr>
              <p:spPr bwMode="ltGray">
                <a:xfrm>
                  <a:off x="1929" y="1614"/>
                  <a:ext cx="1740" cy="720"/>
                </a:xfrm>
                <a:custGeom>
                  <a:avLst/>
                  <a:gdLst/>
                  <a:ahLst/>
                  <a:cxnLst>
                    <a:cxn ang="0">
                      <a:pos x="1086" y="105"/>
                    </a:cxn>
                    <a:cxn ang="0">
                      <a:pos x="1353" y="252"/>
                    </a:cxn>
                    <a:cxn ang="0">
                      <a:pos x="1521" y="303"/>
                    </a:cxn>
                    <a:cxn ang="0">
                      <a:pos x="1563" y="318"/>
                    </a:cxn>
                    <a:cxn ang="0">
                      <a:pos x="1620" y="357"/>
                    </a:cxn>
                    <a:cxn ang="0">
                      <a:pos x="1728" y="324"/>
                    </a:cxn>
                    <a:cxn ang="0">
                      <a:pos x="1719" y="351"/>
                    </a:cxn>
                    <a:cxn ang="0">
                      <a:pos x="1734" y="378"/>
                    </a:cxn>
                    <a:cxn ang="0">
                      <a:pos x="1686" y="441"/>
                    </a:cxn>
                    <a:cxn ang="0">
                      <a:pos x="1680" y="468"/>
                    </a:cxn>
                    <a:cxn ang="0">
                      <a:pos x="1650" y="480"/>
                    </a:cxn>
                    <a:cxn ang="0">
                      <a:pos x="1632" y="546"/>
                    </a:cxn>
                    <a:cxn ang="0">
                      <a:pos x="1617" y="561"/>
                    </a:cxn>
                    <a:cxn ang="0">
                      <a:pos x="1632" y="609"/>
                    </a:cxn>
                    <a:cxn ang="0">
                      <a:pos x="1614" y="585"/>
                    </a:cxn>
                    <a:cxn ang="0">
                      <a:pos x="1602" y="576"/>
                    </a:cxn>
                    <a:cxn ang="0">
                      <a:pos x="1569" y="540"/>
                    </a:cxn>
                    <a:cxn ang="0">
                      <a:pos x="1458" y="582"/>
                    </a:cxn>
                    <a:cxn ang="0">
                      <a:pos x="1416" y="618"/>
                    </a:cxn>
                    <a:cxn ang="0">
                      <a:pos x="1377" y="603"/>
                    </a:cxn>
                    <a:cxn ang="0">
                      <a:pos x="1353" y="624"/>
                    </a:cxn>
                    <a:cxn ang="0">
                      <a:pos x="1317" y="615"/>
                    </a:cxn>
                    <a:cxn ang="0">
                      <a:pos x="1263" y="615"/>
                    </a:cxn>
                    <a:cxn ang="0">
                      <a:pos x="1245" y="651"/>
                    </a:cxn>
                    <a:cxn ang="0">
                      <a:pos x="1188" y="693"/>
                    </a:cxn>
                    <a:cxn ang="0">
                      <a:pos x="504" y="717"/>
                    </a:cxn>
                    <a:cxn ang="0">
                      <a:pos x="471" y="690"/>
                    </a:cxn>
                    <a:cxn ang="0">
                      <a:pos x="417" y="660"/>
                    </a:cxn>
                    <a:cxn ang="0">
                      <a:pos x="333" y="681"/>
                    </a:cxn>
                    <a:cxn ang="0">
                      <a:pos x="366" y="621"/>
                    </a:cxn>
                    <a:cxn ang="0">
                      <a:pos x="258" y="657"/>
                    </a:cxn>
                    <a:cxn ang="0">
                      <a:pos x="279" y="603"/>
                    </a:cxn>
                    <a:cxn ang="0">
                      <a:pos x="123" y="660"/>
                    </a:cxn>
                    <a:cxn ang="0">
                      <a:pos x="81" y="699"/>
                    </a:cxn>
                    <a:cxn ang="0">
                      <a:pos x="87" y="651"/>
                    </a:cxn>
                    <a:cxn ang="0">
                      <a:pos x="81" y="603"/>
                    </a:cxn>
                    <a:cxn ang="0">
                      <a:pos x="12" y="513"/>
                    </a:cxn>
                    <a:cxn ang="0">
                      <a:pos x="87" y="474"/>
                    </a:cxn>
                    <a:cxn ang="0">
                      <a:pos x="144" y="414"/>
                    </a:cxn>
                    <a:cxn ang="0">
                      <a:pos x="252" y="378"/>
                    </a:cxn>
                    <a:cxn ang="0">
                      <a:pos x="258" y="318"/>
                    </a:cxn>
                    <a:cxn ang="0">
                      <a:pos x="306" y="348"/>
                    </a:cxn>
                    <a:cxn ang="0">
                      <a:pos x="360" y="300"/>
                    </a:cxn>
                    <a:cxn ang="0">
                      <a:pos x="393" y="297"/>
                    </a:cxn>
                    <a:cxn ang="0">
                      <a:pos x="723" y="3"/>
                    </a:cxn>
                  </a:cxnLst>
                  <a:rect l="0" t="0" r="r" b="b"/>
                  <a:pathLst>
                    <a:path w="1740" h="720">
                      <a:moveTo>
                        <a:pt x="954" y="0"/>
                      </a:moveTo>
                      <a:lnTo>
                        <a:pt x="1086" y="105"/>
                      </a:lnTo>
                      <a:lnTo>
                        <a:pt x="1206" y="180"/>
                      </a:lnTo>
                      <a:lnTo>
                        <a:pt x="1353" y="252"/>
                      </a:lnTo>
                      <a:lnTo>
                        <a:pt x="1467" y="291"/>
                      </a:lnTo>
                      <a:lnTo>
                        <a:pt x="1521" y="303"/>
                      </a:lnTo>
                      <a:lnTo>
                        <a:pt x="1581" y="294"/>
                      </a:lnTo>
                      <a:lnTo>
                        <a:pt x="1563" y="318"/>
                      </a:lnTo>
                      <a:lnTo>
                        <a:pt x="1572" y="342"/>
                      </a:lnTo>
                      <a:lnTo>
                        <a:pt x="1620" y="357"/>
                      </a:lnTo>
                      <a:lnTo>
                        <a:pt x="1680" y="354"/>
                      </a:lnTo>
                      <a:lnTo>
                        <a:pt x="1728" y="324"/>
                      </a:lnTo>
                      <a:lnTo>
                        <a:pt x="1740" y="339"/>
                      </a:lnTo>
                      <a:lnTo>
                        <a:pt x="1719" y="351"/>
                      </a:lnTo>
                      <a:lnTo>
                        <a:pt x="1710" y="393"/>
                      </a:lnTo>
                      <a:lnTo>
                        <a:pt x="1734" y="378"/>
                      </a:lnTo>
                      <a:lnTo>
                        <a:pt x="1707" y="414"/>
                      </a:lnTo>
                      <a:lnTo>
                        <a:pt x="1686" y="441"/>
                      </a:lnTo>
                      <a:lnTo>
                        <a:pt x="1698" y="456"/>
                      </a:lnTo>
                      <a:lnTo>
                        <a:pt x="1680" y="468"/>
                      </a:lnTo>
                      <a:lnTo>
                        <a:pt x="1668" y="486"/>
                      </a:lnTo>
                      <a:lnTo>
                        <a:pt x="1650" y="480"/>
                      </a:lnTo>
                      <a:lnTo>
                        <a:pt x="1614" y="510"/>
                      </a:lnTo>
                      <a:lnTo>
                        <a:pt x="1632" y="546"/>
                      </a:lnTo>
                      <a:lnTo>
                        <a:pt x="1632" y="579"/>
                      </a:lnTo>
                      <a:lnTo>
                        <a:pt x="1617" y="561"/>
                      </a:lnTo>
                      <a:lnTo>
                        <a:pt x="1617" y="585"/>
                      </a:lnTo>
                      <a:lnTo>
                        <a:pt x="1632" y="609"/>
                      </a:lnTo>
                      <a:lnTo>
                        <a:pt x="1605" y="609"/>
                      </a:lnTo>
                      <a:lnTo>
                        <a:pt x="1614" y="585"/>
                      </a:lnTo>
                      <a:lnTo>
                        <a:pt x="1614" y="561"/>
                      </a:lnTo>
                      <a:lnTo>
                        <a:pt x="1602" y="576"/>
                      </a:lnTo>
                      <a:lnTo>
                        <a:pt x="1608" y="516"/>
                      </a:lnTo>
                      <a:lnTo>
                        <a:pt x="1569" y="540"/>
                      </a:lnTo>
                      <a:lnTo>
                        <a:pt x="1518" y="558"/>
                      </a:lnTo>
                      <a:lnTo>
                        <a:pt x="1458" y="582"/>
                      </a:lnTo>
                      <a:lnTo>
                        <a:pt x="1407" y="597"/>
                      </a:lnTo>
                      <a:lnTo>
                        <a:pt x="1416" y="618"/>
                      </a:lnTo>
                      <a:lnTo>
                        <a:pt x="1395" y="627"/>
                      </a:lnTo>
                      <a:lnTo>
                        <a:pt x="1377" y="603"/>
                      </a:lnTo>
                      <a:lnTo>
                        <a:pt x="1347" y="606"/>
                      </a:lnTo>
                      <a:lnTo>
                        <a:pt x="1353" y="624"/>
                      </a:lnTo>
                      <a:lnTo>
                        <a:pt x="1335" y="630"/>
                      </a:lnTo>
                      <a:lnTo>
                        <a:pt x="1317" y="615"/>
                      </a:lnTo>
                      <a:lnTo>
                        <a:pt x="1311" y="639"/>
                      </a:lnTo>
                      <a:lnTo>
                        <a:pt x="1263" y="615"/>
                      </a:lnTo>
                      <a:lnTo>
                        <a:pt x="1263" y="642"/>
                      </a:lnTo>
                      <a:lnTo>
                        <a:pt x="1245" y="651"/>
                      </a:lnTo>
                      <a:lnTo>
                        <a:pt x="1218" y="633"/>
                      </a:lnTo>
                      <a:lnTo>
                        <a:pt x="1188" y="693"/>
                      </a:lnTo>
                      <a:lnTo>
                        <a:pt x="1191" y="720"/>
                      </a:lnTo>
                      <a:lnTo>
                        <a:pt x="504" y="717"/>
                      </a:lnTo>
                      <a:lnTo>
                        <a:pt x="498" y="687"/>
                      </a:lnTo>
                      <a:lnTo>
                        <a:pt x="471" y="690"/>
                      </a:lnTo>
                      <a:lnTo>
                        <a:pt x="462" y="663"/>
                      </a:lnTo>
                      <a:lnTo>
                        <a:pt x="417" y="660"/>
                      </a:lnTo>
                      <a:lnTo>
                        <a:pt x="411" y="642"/>
                      </a:lnTo>
                      <a:lnTo>
                        <a:pt x="333" y="681"/>
                      </a:lnTo>
                      <a:lnTo>
                        <a:pt x="306" y="663"/>
                      </a:lnTo>
                      <a:lnTo>
                        <a:pt x="366" y="621"/>
                      </a:lnTo>
                      <a:lnTo>
                        <a:pt x="345" y="615"/>
                      </a:lnTo>
                      <a:lnTo>
                        <a:pt x="258" y="657"/>
                      </a:lnTo>
                      <a:lnTo>
                        <a:pt x="237" y="642"/>
                      </a:lnTo>
                      <a:lnTo>
                        <a:pt x="279" y="603"/>
                      </a:lnTo>
                      <a:lnTo>
                        <a:pt x="120" y="606"/>
                      </a:lnTo>
                      <a:lnTo>
                        <a:pt x="123" y="660"/>
                      </a:lnTo>
                      <a:lnTo>
                        <a:pt x="102" y="657"/>
                      </a:lnTo>
                      <a:lnTo>
                        <a:pt x="81" y="699"/>
                      </a:lnTo>
                      <a:lnTo>
                        <a:pt x="117" y="702"/>
                      </a:lnTo>
                      <a:lnTo>
                        <a:pt x="87" y="651"/>
                      </a:lnTo>
                      <a:lnTo>
                        <a:pt x="105" y="603"/>
                      </a:lnTo>
                      <a:lnTo>
                        <a:pt x="81" y="603"/>
                      </a:lnTo>
                      <a:lnTo>
                        <a:pt x="36" y="579"/>
                      </a:lnTo>
                      <a:lnTo>
                        <a:pt x="12" y="513"/>
                      </a:lnTo>
                      <a:lnTo>
                        <a:pt x="0" y="480"/>
                      </a:lnTo>
                      <a:lnTo>
                        <a:pt x="87" y="474"/>
                      </a:lnTo>
                      <a:lnTo>
                        <a:pt x="162" y="444"/>
                      </a:lnTo>
                      <a:lnTo>
                        <a:pt x="144" y="414"/>
                      </a:lnTo>
                      <a:lnTo>
                        <a:pt x="192" y="417"/>
                      </a:lnTo>
                      <a:lnTo>
                        <a:pt x="252" y="378"/>
                      </a:lnTo>
                      <a:lnTo>
                        <a:pt x="246" y="330"/>
                      </a:lnTo>
                      <a:lnTo>
                        <a:pt x="258" y="318"/>
                      </a:lnTo>
                      <a:lnTo>
                        <a:pt x="270" y="342"/>
                      </a:lnTo>
                      <a:lnTo>
                        <a:pt x="306" y="348"/>
                      </a:lnTo>
                      <a:lnTo>
                        <a:pt x="372" y="312"/>
                      </a:lnTo>
                      <a:lnTo>
                        <a:pt x="360" y="300"/>
                      </a:lnTo>
                      <a:lnTo>
                        <a:pt x="363" y="285"/>
                      </a:lnTo>
                      <a:lnTo>
                        <a:pt x="393" y="297"/>
                      </a:lnTo>
                      <a:lnTo>
                        <a:pt x="597" y="135"/>
                      </a:lnTo>
                      <a:lnTo>
                        <a:pt x="723" y="3"/>
                      </a:lnTo>
                      <a:lnTo>
                        <a:pt x="954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90132" name="Freeform 20"/>
              <p:cNvSpPr>
                <a:spLocks/>
              </p:cNvSpPr>
              <p:nvPr/>
            </p:nvSpPr>
            <p:spPr bwMode="ltGray">
              <a:xfrm flipH="1">
                <a:off x="2718" y="626"/>
                <a:ext cx="46" cy="174"/>
              </a:xfrm>
              <a:custGeom>
                <a:avLst/>
                <a:gdLst/>
                <a:ahLst/>
                <a:cxnLst>
                  <a:cxn ang="0">
                    <a:pos x="4" y="174"/>
                  </a:cxn>
                  <a:cxn ang="0">
                    <a:pos x="40" y="158"/>
                  </a:cxn>
                  <a:cxn ang="0">
                    <a:pos x="46" y="138"/>
                  </a:cxn>
                  <a:cxn ang="0">
                    <a:pos x="42" y="26"/>
                  </a:cxn>
                  <a:cxn ang="0">
                    <a:pos x="32" y="10"/>
                  </a:cxn>
                  <a:cxn ang="0">
                    <a:pos x="4" y="0"/>
                  </a:cxn>
                  <a:cxn ang="0">
                    <a:pos x="4" y="20"/>
                  </a:cxn>
                  <a:cxn ang="0">
                    <a:pos x="22" y="26"/>
                  </a:cxn>
                  <a:cxn ang="0">
                    <a:pos x="0" y="40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0" y="58"/>
                  </a:cxn>
                  <a:cxn ang="0">
                    <a:pos x="28" y="54"/>
                  </a:cxn>
                  <a:cxn ang="0">
                    <a:pos x="2" y="74"/>
                  </a:cxn>
                  <a:cxn ang="0">
                    <a:pos x="28" y="66"/>
                  </a:cxn>
                  <a:cxn ang="0">
                    <a:pos x="30" y="78"/>
                  </a:cxn>
                  <a:cxn ang="0">
                    <a:pos x="2" y="90"/>
                  </a:cxn>
                  <a:cxn ang="0">
                    <a:pos x="30" y="84"/>
                  </a:cxn>
                  <a:cxn ang="0">
                    <a:pos x="2" y="106"/>
                  </a:cxn>
                  <a:cxn ang="0">
                    <a:pos x="30" y="98"/>
                  </a:cxn>
                  <a:cxn ang="0">
                    <a:pos x="6" y="120"/>
                  </a:cxn>
                  <a:cxn ang="0">
                    <a:pos x="30" y="116"/>
                  </a:cxn>
                  <a:cxn ang="0">
                    <a:pos x="6" y="136"/>
                  </a:cxn>
                  <a:cxn ang="0">
                    <a:pos x="32" y="132"/>
                  </a:cxn>
                  <a:cxn ang="0">
                    <a:pos x="26" y="144"/>
                  </a:cxn>
                  <a:cxn ang="0">
                    <a:pos x="6" y="156"/>
                  </a:cxn>
                  <a:cxn ang="0">
                    <a:pos x="4" y="174"/>
                  </a:cxn>
                </a:cxnLst>
                <a:rect l="0" t="0" r="r" b="b"/>
                <a:pathLst>
                  <a:path w="46" h="174">
                    <a:moveTo>
                      <a:pt x="4" y="174"/>
                    </a:moveTo>
                    <a:lnTo>
                      <a:pt x="40" y="158"/>
                    </a:lnTo>
                    <a:lnTo>
                      <a:pt x="46" y="138"/>
                    </a:lnTo>
                    <a:lnTo>
                      <a:pt x="42" y="26"/>
                    </a:lnTo>
                    <a:lnTo>
                      <a:pt x="32" y="10"/>
                    </a:lnTo>
                    <a:lnTo>
                      <a:pt x="4" y="0"/>
                    </a:lnTo>
                    <a:lnTo>
                      <a:pt x="4" y="20"/>
                    </a:lnTo>
                    <a:lnTo>
                      <a:pt x="22" y="26"/>
                    </a:lnTo>
                    <a:lnTo>
                      <a:pt x="0" y="40"/>
                    </a:lnTo>
                    <a:lnTo>
                      <a:pt x="24" y="32"/>
                    </a:lnTo>
                    <a:lnTo>
                      <a:pt x="24" y="46"/>
                    </a:lnTo>
                    <a:lnTo>
                      <a:pt x="0" y="58"/>
                    </a:lnTo>
                    <a:lnTo>
                      <a:pt x="28" y="54"/>
                    </a:lnTo>
                    <a:lnTo>
                      <a:pt x="2" y="74"/>
                    </a:lnTo>
                    <a:lnTo>
                      <a:pt x="28" y="66"/>
                    </a:lnTo>
                    <a:lnTo>
                      <a:pt x="30" y="78"/>
                    </a:lnTo>
                    <a:lnTo>
                      <a:pt x="2" y="90"/>
                    </a:lnTo>
                    <a:lnTo>
                      <a:pt x="30" y="84"/>
                    </a:lnTo>
                    <a:lnTo>
                      <a:pt x="2" y="106"/>
                    </a:lnTo>
                    <a:lnTo>
                      <a:pt x="30" y="98"/>
                    </a:lnTo>
                    <a:lnTo>
                      <a:pt x="6" y="120"/>
                    </a:lnTo>
                    <a:lnTo>
                      <a:pt x="30" y="116"/>
                    </a:lnTo>
                    <a:lnTo>
                      <a:pt x="6" y="136"/>
                    </a:lnTo>
                    <a:lnTo>
                      <a:pt x="32" y="132"/>
                    </a:lnTo>
                    <a:lnTo>
                      <a:pt x="26" y="144"/>
                    </a:lnTo>
                    <a:lnTo>
                      <a:pt x="6" y="156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0133" name="Freeform 21"/>
              <p:cNvSpPr>
                <a:spLocks/>
              </p:cNvSpPr>
              <p:nvPr/>
            </p:nvSpPr>
            <p:spPr bwMode="ltGray">
              <a:xfrm>
                <a:off x="2768" y="626"/>
                <a:ext cx="46" cy="174"/>
              </a:xfrm>
              <a:custGeom>
                <a:avLst/>
                <a:gdLst/>
                <a:ahLst/>
                <a:cxnLst>
                  <a:cxn ang="0">
                    <a:pos x="4" y="174"/>
                  </a:cxn>
                  <a:cxn ang="0">
                    <a:pos x="40" y="158"/>
                  </a:cxn>
                  <a:cxn ang="0">
                    <a:pos x="46" y="138"/>
                  </a:cxn>
                  <a:cxn ang="0">
                    <a:pos x="42" y="26"/>
                  </a:cxn>
                  <a:cxn ang="0">
                    <a:pos x="32" y="10"/>
                  </a:cxn>
                  <a:cxn ang="0">
                    <a:pos x="4" y="0"/>
                  </a:cxn>
                  <a:cxn ang="0">
                    <a:pos x="4" y="20"/>
                  </a:cxn>
                  <a:cxn ang="0">
                    <a:pos x="22" y="26"/>
                  </a:cxn>
                  <a:cxn ang="0">
                    <a:pos x="0" y="40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0" y="58"/>
                  </a:cxn>
                  <a:cxn ang="0">
                    <a:pos x="28" y="54"/>
                  </a:cxn>
                  <a:cxn ang="0">
                    <a:pos x="2" y="74"/>
                  </a:cxn>
                  <a:cxn ang="0">
                    <a:pos x="28" y="66"/>
                  </a:cxn>
                  <a:cxn ang="0">
                    <a:pos x="30" y="78"/>
                  </a:cxn>
                  <a:cxn ang="0">
                    <a:pos x="2" y="90"/>
                  </a:cxn>
                  <a:cxn ang="0">
                    <a:pos x="30" y="84"/>
                  </a:cxn>
                  <a:cxn ang="0">
                    <a:pos x="2" y="106"/>
                  </a:cxn>
                  <a:cxn ang="0">
                    <a:pos x="30" y="98"/>
                  </a:cxn>
                  <a:cxn ang="0">
                    <a:pos x="6" y="120"/>
                  </a:cxn>
                  <a:cxn ang="0">
                    <a:pos x="30" y="116"/>
                  </a:cxn>
                  <a:cxn ang="0">
                    <a:pos x="6" y="136"/>
                  </a:cxn>
                  <a:cxn ang="0">
                    <a:pos x="32" y="132"/>
                  </a:cxn>
                  <a:cxn ang="0">
                    <a:pos x="26" y="144"/>
                  </a:cxn>
                  <a:cxn ang="0">
                    <a:pos x="6" y="156"/>
                  </a:cxn>
                  <a:cxn ang="0">
                    <a:pos x="4" y="174"/>
                  </a:cxn>
                </a:cxnLst>
                <a:rect l="0" t="0" r="r" b="b"/>
                <a:pathLst>
                  <a:path w="46" h="174">
                    <a:moveTo>
                      <a:pt x="4" y="174"/>
                    </a:moveTo>
                    <a:lnTo>
                      <a:pt x="40" y="158"/>
                    </a:lnTo>
                    <a:lnTo>
                      <a:pt x="46" y="138"/>
                    </a:lnTo>
                    <a:lnTo>
                      <a:pt x="42" y="26"/>
                    </a:lnTo>
                    <a:lnTo>
                      <a:pt x="32" y="10"/>
                    </a:lnTo>
                    <a:lnTo>
                      <a:pt x="4" y="0"/>
                    </a:lnTo>
                    <a:lnTo>
                      <a:pt x="4" y="20"/>
                    </a:lnTo>
                    <a:lnTo>
                      <a:pt x="22" y="26"/>
                    </a:lnTo>
                    <a:lnTo>
                      <a:pt x="0" y="40"/>
                    </a:lnTo>
                    <a:lnTo>
                      <a:pt x="24" y="32"/>
                    </a:lnTo>
                    <a:lnTo>
                      <a:pt x="24" y="46"/>
                    </a:lnTo>
                    <a:lnTo>
                      <a:pt x="0" y="58"/>
                    </a:lnTo>
                    <a:lnTo>
                      <a:pt x="28" y="54"/>
                    </a:lnTo>
                    <a:lnTo>
                      <a:pt x="2" y="74"/>
                    </a:lnTo>
                    <a:lnTo>
                      <a:pt x="28" y="66"/>
                    </a:lnTo>
                    <a:lnTo>
                      <a:pt x="30" y="78"/>
                    </a:lnTo>
                    <a:lnTo>
                      <a:pt x="2" y="90"/>
                    </a:lnTo>
                    <a:lnTo>
                      <a:pt x="30" y="84"/>
                    </a:lnTo>
                    <a:lnTo>
                      <a:pt x="2" y="106"/>
                    </a:lnTo>
                    <a:lnTo>
                      <a:pt x="30" y="98"/>
                    </a:lnTo>
                    <a:lnTo>
                      <a:pt x="6" y="120"/>
                    </a:lnTo>
                    <a:lnTo>
                      <a:pt x="30" y="116"/>
                    </a:lnTo>
                    <a:lnTo>
                      <a:pt x="6" y="136"/>
                    </a:lnTo>
                    <a:lnTo>
                      <a:pt x="32" y="132"/>
                    </a:lnTo>
                    <a:lnTo>
                      <a:pt x="26" y="144"/>
                    </a:lnTo>
                    <a:lnTo>
                      <a:pt x="6" y="156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0134" name="Freeform 22"/>
              <p:cNvSpPr>
                <a:spLocks/>
              </p:cNvSpPr>
              <p:nvPr/>
            </p:nvSpPr>
            <p:spPr bwMode="ltGray">
              <a:xfrm>
                <a:off x="2698" y="2324"/>
                <a:ext cx="1028" cy="570"/>
              </a:xfrm>
              <a:custGeom>
                <a:avLst/>
                <a:gdLst/>
                <a:ahLst/>
                <a:cxnLst>
                  <a:cxn ang="0">
                    <a:pos x="574" y="12"/>
                  </a:cxn>
                  <a:cxn ang="0">
                    <a:pos x="602" y="6"/>
                  </a:cxn>
                  <a:cxn ang="0">
                    <a:pos x="426" y="20"/>
                  </a:cxn>
                  <a:cxn ang="0">
                    <a:pos x="570" y="36"/>
                  </a:cxn>
                  <a:cxn ang="0">
                    <a:pos x="596" y="36"/>
                  </a:cxn>
                  <a:cxn ang="0">
                    <a:pos x="434" y="48"/>
                  </a:cxn>
                  <a:cxn ang="0">
                    <a:pos x="584" y="64"/>
                  </a:cxn>
                  <a:cxn ang="0">
                    <a:pos x="602" y="80"/>
                  </a:cxn>
                  <a:cxn ang="0">
                    <a:pos x="584" y="96"/>
                  </a:cxn>
                  <a:cxn ang="0">
                    <a:pos x="594" y="110"/>
                  </a:cxn>
                  <a:cxn ang="0">
                    <a:pos x="742" y="178"/>
                  </a:cxn>
                  <a:cxn ang="0">
                    <a:pos x="834" y="174"/>
                  </a:cxn>
                  <a:cxn ang="0">
                    <a:pos x="888" y="168"/>
                  </a:cxn>
                  <a:cxn ang="0">
                    <a:pos x="882" y="192"/>
                  </a:cxn>
                  <a:cxn ang="0">
                    <a:pos x="932" y="204"/>
                  </a:cxn>
                  <a:cxn ang="0">
                    <a:pos x="1018" y="172"/>
                  </a:cxn>
                  <a:cxn ang="0">
                    <a:pos x="1006" y="196"/>
                  </a:cxn>
                  <a:cxn ang="0">
                    <a:pos x="996" y="228"/>
                  </a:cxn>
                  <a:cxn ang="0">
                    <a:pos x="1010" y="242"/>
                  </a:cxn>
                  <a:cxn ang="0">
                    <a:pos x="1004" y="264"/>
                  </a:cxn>
                  <a:cxn ang="0">
                    <a:pos x="976" y="298"/>
                  </a:cxn>
                  <a:cxn ang="0">
                    <a:pos x="968" y="316"/>
                  </a:cxn>
                  <a:cxn ang="0">
                    <a:pos x="948" y="334"/>
                  </a:cxn>
                  <a:cxn ang="0">
                    <a:pos x="908" y="348"/>
                  </a:cxn>
                  <a:cxn ang="0">
                    <a:pos x="924" y="410"/>
                  </a:cxn>
                  <a:cxn ang="0">
                    <a:pos x="906" y="412"/>
                  </a:cxn>
                  <a:cxn ang="0">
                    <a:pos x="916" y="434"/>
                  </a:cxn>
                  <a:cxn ang="0">
                    <a:pos x="890" y="420"/>
                  </a:cxn>
                  <a:cxn ang="0">
                    <a:pos x="886" y="406"/>
                  </a:cxn>
                  <a:cxn ang="0">
                    <a:pos x="850" y="372"/>
                  </a:cxn>
                  <a:cxn ang="0">
                    <a:pos x="756" y="388"/>
                  </a:cxn>
                  <a:cxn ang="0">
                    <a:pos x="734" y="408"/>
                  </a:cxn>
                  <a:cxn ang="0">
                    <a:pos x="654" y="414"/>
                  </a:cxn>
                  <a:cxn ang="0">
                    <a:pos x="694" y="456"/>
                  </a:cxn>
                  <a:cxn ang="0">
                    <a:pos x="640" y="438"/>
                  </a:cxn>
                  <a:cxn ang="0">
                    <a:pos x="592" y="442"/>
                  </a:cxn>
                  <a:cxn ang="0">
                    <a:pos x="540" y="444"/>
                  </a:cxn>
                  <a:cxn ang="0">
                    <a:pos x="498" y="486"/>
                  </a:cxn>
                  <a:cxn ang="0">
                    <a:pos x="462" y="502"/>
                  </a:cxn>
                  <a:cxn ang="0">
                    <a:pos x="480" y="532"/>
                  </a:cxn>
                  <a:cxn ang="0">
                    <a:pos x="464" y="570"/>
                  </a:cxn>
                  <a:cxn ang="0">
                    <a:pos x="138" y="0"/>
                  </a:cxn>
                </a:cxnLst>
                <a:rect l="0" t="0" r="r" b="b"/>
                <a:pathLst>
                  <a:path w="1028" h="570">
                    <a:moveTo>
                      <a:pt x="408" y="8"/>
                    </a:moveTo>
                    <a:lnTo>
                      <a:pt x="574" y="12"/>
                    </a:lnTo>
                    <a:lnTo>
                      <a:pt x="592" y="0"/>
                    </a:lnTo>
                    <a:lnTo>
                      <a:pt x="602" y="6"/>
                    </a:lnTo>
                    <a:lnTo>
                      <a:pt x="576" y="20"/>
                    </a:lnTo>
                    <a:lnTo>
                      <a:pt x="426" y="20"/>
                    </a:lnTo>
                    <a:lnTo>
                      <a:pt x="430" y="38"/>
                    </a:lnTo>
                    <a:lnTo>
                      <a:pt x="570" y="36"/>
                    </a:lnTo>
                    <a:lnTo>
                      <a:pt x="596" y="24"/>
                    </a:lnTo>
                    <a:lnTo>
                      <a:pt x="596" y="36"/>
                    </a:lnTo>
                    <a:lnTo>
                      <a:pt x="570" y="48"/>
                    </a:lnTo>
                    <a:lnTo>
                      <a:pt x="434" y="48"/>
                    </a:lnTo>
                    <a:lnTo>
                      <a:pt x="452" y="64"/>
                    </a:lnTo>
                    <a:lnTo>
                      <a:pt x="584" y="64"/>
                    </a:lnTo>
                    <a:lnTo>
                      <a:pt x="592" y="74"/>
                    </a:lnTo>
                    <a:lnTo>
                      <a:pt x="602" y="80"/>
                    </a:lnTo>
                    <a:lnTo>
                      <a:pt x="610" y="96"/>
                    </a:lnTo>
                    <a:lnTo>
                      <a:pt x="584" y="96"/>
                    </a:lnTo>
                    <a:lnTo>
                      <a:pt x="580" y="108"/>
                    </a:lnTo>
                    <a:lnTo>
                      <a:pt x="594" y="110"/>
                    </a:lnTo>
                    <a:lnTo>
                      <a:pt x="594" y="130"/>
                    </a:lnTo>
                    <a:lnTo>
                      <a:pt x="742" y="178"/>
                    </a:lnTo>
                    <a:lnTo>
                      <a:pt x="792" y="182"/>
                    </a:lnTo>
                    <a:lnTo>
                      <a:pt x="834" y="174"/>
                    </a:lnTo>
                    <a:lnTo>
                      <a:pt x="882" y="158"/>
                    </a:lnTo>
                    <a:lnTo>
                      <a:pt x="888" y="168"/>
                    </a:lnTo>
                    <a:lnTo>
                      <a:pt x="874" y="176"/>
                    </a:lnTo>
                    <a:lnTo>
                      <a:pt x="882" y="192"/>
                    </a:lnTo>
                    <a:lnTo>
                      <a:pt x="878" y="206"/>
                    </a:lnTo>
                    <a:lnTo>
                      <a:pt x="932" y="204"/>
                    </a:lnTo>
                    <a:lnTo>
                      <a:pt x="982" y="190"/>
                    </a:lnTo>
                    <a:lnTo>
                      <a:pt x="1018" y="172"/>
                    </a:lnTo>
                    <a:lnTo>
                      <a:pt x="1028" y="182"/>
                    </a:lnTo>
                    <a:lnTo>
                      <a:pt x="1006" y="196"/>
                    </a:lnTo>
                    <a:lnTo>
                      <a:pt x="1012" y="206"/>
                    </a:lnTo>
                    <a:lnTo>
                      <a:pt x="996" y="228"/>
                    </a:lnTo>
                    <a:lnTo>
                      <a:pt x="1020" y="220"/>
                    </a:lnTo>
                    <a:lnTo>
                      <a:pt x="1010" y="242"/>
                    </a:lnTo>
                    <a:lnTo>
                      <a:pt x="1016" y="252"/>
                    </a:lnTo>
                    <a:lnTo>
                      <a:pt x="1004" y="264"/>
                    </a:lnTo>
                    <a:lnTo>
                      <a:pt x="966" y="282"/>
                    </a:lnTo>
                    <a:lnTo>
                      <a:pt x="976" y="298"/>
                    </a:lnTo>
                    <a:lnTo>
                      <a:pt x="994" y="298"/>
                    </a:lnTo>
                    <a:lnTo>
                      <a:pt x="968" y="316"/>
                    </a:lnTo>
                    <a:lnTo>
                      <a:pt x="962" y="332"/>
                    </a:lnTo>
                    <a:lnTo>
                      <a:pt x="948" y="334"/>
                    </a:lnTo>
                    <a:lnTo>
                      <a:pt x="934" y="326"/>
                    </a:lnTo>
                    <a:lnTo>
                      <a:pt x="908" y="348"/>
                    </a:lnTo>
                    <a:lnTo>
                      <a:pt x="920" y="372"/>
                    </a:lnTo>
                    <a:lnTo>
                      <a:pt x="924" y="410"/>
                    </a:lnTo>
                    <a:lnTo>
                      <a:pt x="906" y="398"/>
                    </a:lnTo>
                    <a:lnTo>
                      <a:pt x="906" y="412"/>
                    </a:lnTo>
                    <a:lnTo>
                      <a:pt x="918" y="422"/>
                    </a:lnTo>
                    <a:lnTo>
                      <a:pt x="916" y="434"/>
                    </a:lnTo>
                    <a:lnTo>
                      <a:pt x="892" y="434"/>
                    </a:lnTo>
                    <a:lnTo>
                      <a:pt x="890" y="420"/>
                    </a:lnTo>
                    <a:lnTo>
                      <a:pt x="900" y="400"/>
                    </a:lnTo>
                    <a:lnTo>
                      <a:pt x="886" y="406"/>
                    </a:lnTo>
                    <a:lnTo>
                      <a:pt x="892" y="358"/>
                    </a:lnTo>
                    <a:lnTo>
                      <a:pt x="850" y="372"/>
                    </a:lnTo>
                    <a:lnTo>
                      <a:pt x="804" y="384"/>
                    </a:lnTo>
                    <a:lnTo>
                      <a:pt x="756" y="388"/>
                    </a:lnTo>
                    <a:lnTo>
                      <a:pt x="754" y="412"/>
                    </a:lnTo>
                    <a:lnTo>
                      <a:pt x="734" y="408"/>
                    </a:lnTo>
                    <a:lnTo>
                      <a:pt x="696" y="390"/>
                    </a:lnTo>
                    <a:lnTo>
                      <a:pt x="654" y="414"/>
                    </a:lnTo>
                    <a:lnTo>
                      <a:pt x="698" y="438"/>
                    </a:lnTo>
                    <a:lnTo>
                      <a:pt x="694" y="456"/>
                    </a:lnTo>
                    <a:lnTo>
                      <a:pt x="684" y="462"/>
                    </a:lnTo>
                    <a:lnTo>
                      <a:pt x="640" y="438"/>
                    </a:lnTo>
                    <a:lnTo>
                      <a:pt x="620" y="468"/>
                    </a:lnTo>
                    <a:lnTo>
                      <a:pt x="592" y="442"/>
                    </a:lnTo>
                    <a:lnTo>
                      <a:pt x="574" y="468"/>
                    </a:lnTo>
                    <a:lnTo>
                      <a:pt x="540" y="444"/>
                    </a:lnTo>
                    <a:lnTo>
                      <a:pt x="520" y="476"/>
                    </a:lnTo>
                    <a:lnTo>
                      <a:pt x="498" y="486"/>
                    </a:lnTo>
                    <a:lnTo>
                      <a:pt x="466" y="482"/>
                    </a:lnTo>
                    <a:lnTo>
                      <a:pt x="462" y="502"/>
                    </a:lnTo>
                    <a:lnTo>
                      <a:pt x="486" y="514"/>
                    </a:lnTo>
                    <a:lnTo>
                      <a:pt x="480" y="532"/>
                    </a:lnTo>
                    <a:lnTo>
                      <a:pt x="460" y="540"/>
                    </a:lnTo>
                    <a:lnTo>
                      <a:pt x="464" y="570"/>
                    </a:lnTo>
                    <a:lnTo>
                      <a:pt x="0" y="562"/>
                    </a:lnTo>
                    <a:lnTo>
                      <a:pt x="138" y="0"/>
                    </a:lnTo>
                    <a:lnTo>
                      <a:pt x="408" y="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0135" name="Freeform 23"/>
              <p:cNvSpPr>
                <a:spLocks/>
              </p:cNvSpPr>
              <p:nvPr/>
            </p:nvSpPr>
            <p:spPr bwMode="ltGray">
              <a:xfrm>
                <a:off x="3136" y="2336"/>
                <a:ext cx="142" cy="90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" y="4"/>
                  </a:cxn>
                  <a:cxn ang="0">
                    <a:pos x="14" y="2"/>
                  </a:cxn>
                  <a:cxn ang="0">
                    <a:pos x="12" y="74"/>
                  </a:cxn>
                  <a:cxn ang="0">
                    <a:pos x="40" y="68"/>
                  </a:cxn>
                  <a:cxn ang="0">
                    <a:pos x="34" y="2"/>
                  </a:cxn>
                  <a:cxn ang="0">
                    <a:pos x="50" y="4"/>
                  </a:cxn>
                  <a:cxn ang="0">
                    <a:pos x="52" y="70"/>
                  </a:cxn>
                  <a:cxn ang="0">
                    <a:pos x="90" y="28"/>
                  </a:cxn>
                  <a:cxn ang="0">
                    <a:pos x="104" y="28"/>
                  </a:cxn>
                  <a:cxn ang="0">
                    <a:pos x="72" y="64"/>
                  </a:cxn>
                  <a:cxn ang="0">
                    <a:pos x="102" y="62"/>
                  </a:cxn>
                  <a:cxn ang="0">
                    <a:pos x="92" y="0"/>
                  </a:cxn>
                  <a:cxn ang="0">
                    <a:pos x="106" y="2"/>
                  </a:cxn>
                  <a:cxn ang="0">
                    <a:pos x="112" y="60"/>
                  </a:cxn>
                  <a:cxn ang="0">
                    <a:pos x="128" y="62"/>
                  </a:cxn>
                  <a:cxn ang="0">
                    <a:pos x="124" y="16"/>
                  </a:cxn>
                  <a:cxn ang="0">
                    <a:pos x="114" y="28"/>
                  </a:cxn>
                  <a:cxn ang="0">
                    <a:pos x="120" y="4"/>
                  </a:cxn>
                  <a:cxn ang="0">
                    <a:pos x="136" y="0"/>
                  </a:cxn>
                  <a:cxn ang="0">
                    <a:pos x="142" y="60"/>
                  </a:cxn>
                  <a:cxn ang="0">
                    <a:pos x="116" y="78"/>
                  </a:cxn>
                  <a:cxn ang="0">
                    <a:pos x="0" y="90"/>
                  </a:cxn>
                </a:cxnLst>
                <a:rect l="0" t="0" r="r" b="b"/>
                <a:pathLst>
                  <a:path w="142" h="90">
                    <a:moveTo>
                      <a:pt x="0" y="90"/>
                    </a:moveTo>
                    <a:lnTo>
                      <a:pt x="2" y="4"/>
                    </a:lnTo>
                    <a:lnTo>
                      <a:pt x="14" y="2"/>
                    </a:lnTo>
                    <a:lnTo>
                      <a:pt x="12" y="74"/>
                    </a:lnTo>
                    <a:lnTo>
                      <a:pt x="40" y="68"/>
                    </a:lnTo>
                    <a:lnTo>
                      <a:pt x="34" y="2"/>
                    </a:lnTo>
                    <a:lnTo>
                      <a:pt x="50" y="4"/>
                    </a:lnTo>
                    <a:lnTo>
                      <a:pt x="52" y="70"/>
                    </a:lnTo>
                    <a:lnTo>
                      <a:pt x="90" y="28"/>
                    </a:lnTo>
                    <a:lnTo>
                      <a:pt x="104" y="28"/>
                    </a:lnTo>
                    <a:lnTo>
                      <a:pt x="72" y="64"/>
                    </a:lnTo>
                    <a:lnTo>
                      <a:pt x="102" y="62"/>
                    </a:lnTo>
                    <a:lnTo>
                      <a:pt x="92" y="0"/>
                    </a:lnTo>
                    <a:lnTo>
                      <a:pt x="106" y="2"/>
                    </a:lnTo>
                    <a:lnTo>
                      <a:pt x="112" y="60"/>
                    </a:lnTo>
                    <a:lnTo>
                      <a:pt x="128" y="62"/>
                    </a:lnTo>
                    <a:lnTo>
                      <a:pt x="124" y="16"/>
                    </a:lnTo>
                    <a:lnTo>
                      <a:pt x="114" y="28"/>
                    </a:lnTo>
                    <a:lnTo>
                      <a:pt x="120" y="4"/>
                    </a:lnTo>
                    <a:lnTo>
                      <a:pt x="136" y="0"/>
                    </a:lnTo>
                    <a:lnTo>
                      <a:pt x="142" y="60"/>
                    </a:lnTo>
                    <a:lnTo>
                      <a:pt x="116" y="78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0136" name="Freeform 24"/>
              <p:cNvSpPr>
                <a:spLocks/>
              </p:cNvSpPr>
              <p:nvPr/>
            </p:nvSpPr>
            <p:spPr bwMode="ltGray">
              <a:xfrm>
                <a:off x="1878" y="2312"/>
                <a:ext cx="990" cy="588"/>
              </a:xfrm>
              <a:custGeom>
                <a:avLst/>
                <a:gdLst/>
                <a:ahLst/>
                <a:cxnLst>
                  <a:cxn ang="0">
                    <a:pos x="990" y="0"/>
                  </a:cxn>
                  <a:cxn ang="0">
                    <a:pos x="534" y="38"/>
                  </a:cxn>
                  <a:cxn ang="0">
                    <a:pos x="506" y="62"/>
                  </a:cxn>
                  <a:cxn ang="0">
                    <a:pos x="548" y="58"/>
                  </a:cxn>
                  <a:cxn ang="0">
                    <a:pos x="508" y="86"/>
                  </a:cxn>
                  <a:cxn ang="0">
                    <a:pos x="552" y="86"/>
                  </a:cxn>
                  <a:cxn ang="0">
                    <a:pos x="482" y="112"/>
                  </a:cxn>
                  <a:cxn ang="0">
                    <a:pos x="414" y="90"/>
                  </a:cxn>
                  <a:cxn ang="0">
                    <a:pos x="410" y="102"/>
                  </a:cxn>
                  <a:cxn ang="0">
                    <a:pos x="410" y="116"/>
                  </a:cxn>
                  <a:cxn ang="0">
                    <a:pos x="384" y="122"/>
                  </a:cxn>
                  <a:cxn ang="0">
                    <a:pos x="472" y="98"/>
                  </a:cxn>
                  <a:cxn ang="0">
                    <a:pos x="406" y="144"/>
                  </a:cxn>
                  <a:cxn ang="0">
                    <a:pos x="390" y="160"/>
                  </a:cxn>
                  <a:cxn ang="0">
                    <a:pos x="396" y="200"/>
                  </a:cxn>
                  <a:cxn ang="0">
                    <a:pos x="374" y="182"/>
                  </a:cxn>
                  <a:cxn ang="0">
                    <a:pos x="364" y="216"/>
                  </a:cxn>
                  <a:cxn ang="0">
                    <a:pos x="322" y="234"/>
                  </a:cxn>
                  <a:cxn ang="0">
                    <a:pos x="290" y="196"/>
                  </a:cxn>
                  <a:cxn ang="0">
                    <a:pos x="280" y="216"/>
                  </a:cxn>
                  <a:cxn ang="0">
                    <a:pos x="270" y="252"/>
                  </a:cxn>
                  <a:cxn ang="0">
                    <a:pos x="184" y="280"/>
                  </a:cxn>
                  <a:cxn ang="0">
                    <a:pos x="130" y="258"/>
                  </a:cxn>
                  <a:cxn ang="0">
                    <a:pos x="144" y="288"/>
                  </a:cxn>
                  <a:cxn ang="0">
                    <a:pos x="66" y="308"/>
                  </a:cxn>
                  <a:cxn ang="0">
                    <a:pos x="18" y="286"/>
                  </a:cxn>
                  <a:cxn ang="0">
                    <a:pos x="24" y="310"/>
                  </a:cxn>
                  <a:cxn ang="0">
                    <a:pos x="18" y="342"/>
                  </a:cxn>
                  <a:cxn ang="0">
                    <a:pos x="0" y="348"/>
                  </a:cxn>
                  <a:cxn ang="0">
                    <a:pos x="52" y="374"/>
                  </a:cxn>
                  <a:cxn ang="0">
                    <a:pos x="60" y="394"/>
                  </a:cxn>
                  <a:cxn ang="0">
                    <a:pos x="36" y="406"/>
                  </a:cxn>
                  <a:cxn ang="0">
                    <a:pos x="76" y="426"/>
                  </a:cxn>
                  <a:cxn ang="0">
                    <a:pos x="104" y="440"/>
                  </a:cxn>
                  <a:cxn ang="0">
                    <a:pos x="94" y="488"/>
                  </a:cxn>
                  <a:cxn ang="0">
                    <a:pos x="110" y="498"/>
                  </a:cxn>
                  <a:cxn ang="0">
                    <a:pos x="118" y="518"/>
                  </a:cxn>
                  <a:cxn ang="0">
                    <a:pos x="116" y="476"/>
                  </a:cxn>
                  <a:cxn ang="0">
                    <a:pos x="130" y="448"/>
                  </a:cxn>
                  <a:cxn ang="0">
                    <a:pos x="180" y="426"/>
                  </a:cxn>
                  <a:cxn ang="0">
                    <a:pos x="212" y="440"/>
                  </a:cxn>
                  <a:cxn ang="0">
                    <a:pos x="222" y="424"/>
                  </a:cxn>
                  <a:cxn ang="0">
                    <a:pos x="246" y="442"/>
                  </a:cxn>
                  <a:cxn ang="0">
                    <a:pos x="260" y="434"/>
                  </a:cxn>
                  <a:cxn ang="0">
                    <a:pos x="244" y="462"/>
                  </a:cxn>
                  <a:cxn ang="0">
                    <a:pos x="350" y="444"/>
                  </a:cxn>
                  <a:cxn ang="0">
                    <a:pos x="344" y="472"/>
                  </a:cxn>
                  <a:cxn ang="0">
                    <a:pos x="330" y="528"/>
                  </a:cxn>
                  <a:cxn ang="0">
                    <a:pos x="414" y="474"/>
                  </a:cxn>
                  <a:cxn ang="0">
                    <a:pos x="480" y="502"/>
                  </a:cxn>
                  <a:cxn ang="0">
                    <a:pos x="526" y="528"/>
                  </a:cxn>
                  <a:cxn ang="0">
                    <a:pos x="494" y="556"/>
                  </a:cxn>
                  <a:cxn ang="0">
                    <a:pos x="528" y="588"/>
                  </a:cxn>
                  <a:cxn ang="0">
                    <a:pos x="844" y="532"/>
                  </a:cxn>
                </a:cxnLst>
                <a:rect l="0" t="0" r="r" b="b"/>
                <a:pathLst>
                  <a:path w="990" h="588">
                    <a:moveTo>
                      <a:pt x="844" y="532"/>
                    </a:moveTo>
                    <a:lnTo>
                      <a:pt x="990" y="0"/>
                    </a:lnTo>
                    <a:lnTo>
                      <a:pt x="554" y="10"/>
                    </a:lnTo>
                    <a:lnTo>
                      <a:pt x="534" y="38"/>
                    </a:lnTo>
                    <a:lnTo>
                      <a:pt x="506" y="50"/>
                    </a:lnTo>
                    <a:lnTo>
                      <a:pt x="506" y="62"/>
                    </a:lnTo>
                    <a:lnTo>
                      <a:pt x="550" y="38"/>
                    </a:lnTo>
                    <a:lnTo>
                      <a:pt x="548" y="58"/>
                    </a:lnTo>
                    <a:lnTo>
                      <a:pt x="506" y="74"/>
                    </a:lnTo>
                    <a:lnTo>
                      <a:pt x="508" y="86"/>
                    </a:lnTo>
                    <a:lnTo>
                      <a:pt x="550" y="64"/>
                    </a:lnTo>
                    <a:lnTo>
                      <a:pt x="552" y="86"/>
                    </a:lnTo>
                    <a:lnTo>
                      <a:pt x="506" y="104"/>
                    </a:lnTo>
                    <a:lnTo>
                      <a:pt x="482" y="112"/>
                    </a:lnTo>
                    <a:lnTo>
                      <a:pt x="480" y="72"/>
                    </a:lnTo>
                    <a:lnTo>
                      <a:pt x="414" y="90"/>
                    </a:lnTo>
                    <a:lnTo>
                      <a:pt x="394" y="84"/>
                    </a:lnTo>
                    <a:lnTo>
                      <a:pt x="410" y="102"/>
                    </a:lnTo>
                    <a:lnTo>
                      <a:pt x="472" y="84"/>
                    </a:lnTo>
                    <a:lnTo>
                      <a:pt x="410" y="116"/>
                    </a:lnTo>
                    <a:lnTo>
                      <a:pt x="390" y="110"/>
                    </a:lnTo>
                    <a:lnTo>
                      <a:pt x="384" y="122"/>
                    </a:lnTo>
                    <a:lnTo>
                      <a:pt x="404" y="128"/>
                    </a:lnTo>
                    <a:lnTo>
                      <a:pt x="472" y="98"/>
                    </a:lnTo>
                    <a:lnTo>
                      <a:pt x="472" y="122"/>
                    </a:lnTo>
                    <a:lnTo>
                      <a:pt x="406" y="144"/>
                    </a:lnTo>
                    <a:lnTo>
                      <a:pt x="402" y="160"/>
                    </a:lnTo>
                    <a:lnTo>
                      <a:pt x="390" y="160"/>
                    </a:lnTo>
                    <a:lnTo>
                      <a:pt x="402" y="172"/>
                    </a:lnTo>
                    <a:lnTo>
                      <a:pt x="396" y="200"/>
                    </a:lnTo>
                    <a:lnTo>
                      <a:pt x="382" y="202"/>
                    </a:lnTo>
                    <a:lnTo>
                      <a:pt x="374" y="182"/>
                    </a:lnTo>
                    <a:lnTo>
                      <a:pt x="364" y="190"/>
                    </a:lnTo>
                    <a:lnTo>
                      <a:pt x="364" y="216"/>
                    </a:lnTo>
                    <a:lnTo>
                      <a:pt x="352" y="226"/>
                    </a:lnTo>
                    <a:lnTo>
                      <a:pt x="322" y="234"/>
                    </a:lnTo>
                    <a:lnTo>
                      <a:pt x="300" y="218"/>
                    </a:lnTo>
                    <a:lnTo>
                      <a:pt x="290" y="196"/>
                    </a:lnTo>
                    <a:lnTo>
                      <a:pt x="276" y="198"/>
                    </a:lnTo>
                    <a:lnTo>
                      <a:pt x="280" y="216"/>
                    </a:lnTo>
                    <a:lnTo>
                      <a:pt x="268" y="238"/>
                    </a:lnTo>
                    <a:lnTo>
                      <a:pt x="270" y="252"/>
                    </a:lnTo>
                    <a:lnTo>
                      <a:pt x="222" y="278"/>
                    </a:lnTo>
                    <a:lnTo>
                      <a:pt x="184" y="280"/>
                    </a:lnTo>
                    <a:lnTo>
                      <a:pt x="156" y="274"/>
                    </a:lnTo>
                    <a:lnTo>
                      <a:pt x="130" y="258"/>
                    </a:lnTo>
                    <a:lnTo>
                      <a:pt x="120" y="268"/>
                    </a:lnTo>
                    <a:lnTo>
                      <a:pt x="144" y="288"/>
                    </a:lnTo>
                    <a:lnTo>
                      <a:pt x="112" y="304"/>
                    </a:lnTo>
                    <a:lnTo>
                      <a:pt x="66" y="308"/>
                    </a:lnTo>
                    <a:lnTo>
                      <a:pt x="34" y="298"/>
                    </a:lnTo>
                    <a:lnTo>
                      <a:pt x="18" y="286"/>
                    </a:lnTo>
                    <a:lnTo>
                      <a:pt x="8" y="296"/>
                    </a:lnTo>
                    <a:lnTo>
                      <a:pt x="24" y="310"/>
                    </a:lnTo>
                    <a:lnTo>
                      <a:pt x="26" y="332"/>
                    </a:lnTo>
                    <a:lnTo>
                      <a:pt x="18" y="342"/>
                    </a:lnTo>
                    <a:lnTo>
                      <a:pt x="6" y="334"/>
                    </a:lnTo>
                    <a:lnTo>
                      <a:pt x="0" y="348"/>
                    </a:lnTo>
                    <a:lnTo>
                      <a:pt x="20" y="364"/>
                    </a:lnTo>
                    <a:lnTo>
                      <a:pt x="52" y="374"/>
                    </a:lnTo>
                    <a:lnTo>
                      <a:pt x="66" y="382"/>
                    </a:lnTo>
                    <a:lnTo>
                      <a:pt x="60" y="394"/>
                    </a:lnTo>
                    <a:lnTo>
                      <a:pt x="38" y="392"/>
                    </a:lnTo>
                    <a:lnTo>
                      <a:pt x="36" y="406"/>
                    </a:lnTo>
                    <a:lnTo>
                      <a:pt x="62" y="410"/>
                    </a:lnTo>
                    <a:lnTo>
                      <a:pt x="76" y="426"/>
                    </a:lnTo>
                    <a:lnTo>
                      <a:pt x="104" y="422"/>
                    </a:lnTo>
                    <a:lnTo>
                      <a:pt x="104" y="440"/>
                    </a:lnTo>
                    <a:lnTo>
                      <a:pt x="94" y="460"/>
                    </a:lnTo>
                    <a:lnTo>
                      <a:pt x="94" y="488"/>
                    </a:lnTo>
                    <a:lnTo>
                      <a:pt x="110" y="482"/>
                    </a:lnTo>
                    <a:lnTo>
                      <a:pt x="110" y="498"/>
                    </a:lnTo>
                    <a:lnTo>
                      <a:pt x="96" y="514"/>
                    </a:lnTo>
                    <a:lnTo>
                      <a:pt x="118" y="518"/>
                    </a:lnTo>
                    <a:lnTo>
                      <a:pt x="124" y="506"/>
                    </a:lnTo>
                    <a:lnTo>
                      <a:pt x="116" y="476"/>
                    </a:lnTo>
                    <a:lnTo>
                      <a:pt x="134" y="486"/>
                    </a:lnTo>
                    <a:lnTo>
                      <a:pt x="130" y="448"/>
                    </a:lnTo>
                    <a:lnTo>
                      <a:pt x="118" y="432"/>
                    </a:lnTo>
                    <a:lnTo>
                      <a:pt x="180" y="426"/>
                    </a:lnTo>
                    <a:lnTo>
                      <a:pt x="188" y="442"/>
                    </a:lnTo>
                    <a:lnTo>
                      <a:pt x="212" y="440"/>
                    </a:lnTo>
                    <a:lnTo>
                      <a:pt x="208" y="422"/>
                    </a:lnTo>
                    <a:lnTo>
                      <a:pt x="222" y="424"/>
                    </a:lnTo>
                    <a:lnTo>
                      <a:pt x="228" y="442"/>
                    </a:lnTo>
                    <a:lnTo>
                      <a:pt x="246" y="442"/>
                    </a:lnTo>
                    <a:lnTo>
                      <a:pt x="244" y="426"/>
                    </a:lnTo>
                    <a:lnTo>
                      <a:pt x="260" y="434"/>
                    </a:lnTo>
                    <a:lnTo>
                      <a:pt x="288" y="428"/>
                    </a:lnTo>
                    <a:lnTo>
                      <a:pt x="244" y="462"/>
                    </a:lnTo>
                    <a:lnTo>
                      <a:pt x="266" y="492"/>
                    </a:lnTo>
                    <a:lnTo>
                      <a:pt x="350" y="444"/>
                    </a:lnTo>
                    <a:lnTo>
                      <a:pt x="368" y="452"/>
                    </a:lnTo>
                    <a:lnTo>
                      <a:pt x="344" y="472"/>
                    </a:lnTo>
                    <a:lnTo>
                      <a:pt x="300" y="502"/>
                    </a:lnTo>
                    <a:lnTo>
                      <a:pt x="330" y="528"/>
                    </a:lnTo>
                    <a:lnTo>
                      <a:pt x="370" y="502"/>
                    </a:lnTo>
                    <a:lnTo>
                      <a:pt x="414" y="474"/>
                    </a:lnTo>
                    <a:lnTo>
                      <a:pt x="426" y="508"/>
                    </a:lnTo>
                    <a:lnTo>
                      <a:pt x="480" y="502"/>
                    </a:lnTo>
                    <a:lnTo>
                      <a:pt x="476" y="524"/>
                    </a:lnTo>
                    <a:lnTo>
                      <a:pt x="526" y="528"/>
                    </a:lnTo>
                    <a:lnTo>
                      <a:pt x="516" y="542"/>
                    </a:lnTo>
                    <a:lnTo>
                      <a:pt x="494" y="556"/>
                    </a:lnTo>
                    <a:lnTo>
                      <a:pt x="512" y="582"/>
                    </a:lnTo>
                    <a:lnTo>
                      <a:pt x="528" y="588"/>
                    </a:lnTo>
                    <a:lnTo>
                      <a:pt x="836" y="568"/>
                    </a:lnTo>
                    <a:lnTo>
                      <a:pt x="844" y="53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0137" name="Freeform 25"/>
              <p:cNvSpPr>
                <a:spLocks/>
              </p:cNvSpPr>
              <p:nvPr/>
            </p:nvSpPr>
            <p:spPr bwMode="ltGray">
              <a:xfrm>
                <a:off x="2287" y="2350"/>
                <a:ext cx="129" cy="132"/>
              </a:xfrm>
              <a:custGeom>
                <a:avLst/>
                <a:gdLst/>
                <a:ahLst/>
                <a:cxnLst>
                  <a:cxn ang="0">
                    <a:pos x="129" y="78"/>
                  </a:cxn>
                  <a:cxn ang="0">
                    <a:pos x="127" y="0"/>
                  </a:cxn>
                  <a:cxn ang="0">
                    <a:pos x="119" y="4"/>
                  </a:cxn>
                  <a:cxn ang="0">
                    <a:pos x="119" y="66"/>
                  </a:cxn>
                  <a:cxn ang="0">
                    <a:pos x="107" y="72"/>
                  </a:cxn>
                  <a:cxn ang="0">
                    <a:pos x="109" y="10"/>
                  </a:cxn>
                  <a:cxn ang="0">
                    <a:pos x="97" y="14"/>
                  </a:cxn>
                  <a:cxn ang="0">
                    <a:pos x="99" y="88"/>
                  </a:cxn>
                  <a:cxn ang="0">
                    <a:pos x="47" y="108"/>
                  </a:cxn>
                  <a:cxn ang="0">
                    <a:pos x="41" y="46"/>
                  </a:cxn>
                  <a:cxn ang="0">
                    <a:pos x="33" y="48"/>
                  </a:cxn>
                  <a:cxn ang="0">
                    <a:pos x="33" y="104"/>
                  </a:cxn>
                  <a:cxn ang="0">
                    <a:pos x="15" y="110"/>
                  </a:cxn>
                  <a:cxn ang="0">
                    <a:pos x="15" y="52"/>
                  </a:cxn>
                  <a:cxn ang="0">
                    <a:pos x="1" y="58"/>
                  </a:cxn>
                  <a:cxn ang="0">
                    <a:pos x="7" y="132"/>
                  </a:cxn>
                  <a:cxn ang="0">
                    <a:pos x="129" y="78"/>
                  </a:cxn>
                </a:cxnLst>
                <a:rect l="0" t="0" r="r" b="b"/>
                <a:pathLst>
                  <a:path w="129" h="132">
                    <a:moveTo>
                      <a:pt x="129" y="78"/>
                    </a:moveTo>
                    <a:lnTo>
                      <a:pt x="127" y="0"/>
                    </a:lnTo>
                    <a:lnTo>
                      <a:pt x="119" y="4"/>
                    </a:lnTo>
                    <a:lnTo>
                      <a:pt x="119" y="66"/>
                    </a:lnTo>
                    <a:lnTo>
                      <a:pt x="107" y="72"/>
                    </a:lnTo>
                    <a:lnTo>
                      <a:pt x="109" y="10"/>
                    </a:lnTo>
                    <a:lnTo>
                      <a:pt x="97" y="14"/>
                    </a:lnTo>
                    <a:lnTo>
                      <a:pt x="99" y="88"/>
                    </a:lnTo>
                    <a:lnTo>
                      <a:pt x="47" y="108"/>
                    </a:lnTo>
                    <a:lnTo>
                      <a:pt x="41" y="46"/>
                    </a:lnTo>
                    <a:lnTo>
                      <a:pt x="33" y="48"/>
                    </a:lnTo>
                    <a:lnTo>
                      <a:pt x="33" y="104"/>
                    </a:lnTo>
                    <a:lnTo>
                      <a:pt x="15" y="110"/>
                    </a:lnTo>
                    <a:lnTo>
                      <a:pt x="15" y="52"/>
                    </a:lnTo>
                    <a:cubicBezTo>
                      <a:pt x="0" y="56"/>
                      <a:pt x="1" y="51"/>
                      <a:pt x="1" y="58"/>
                    </a:cubicBezTo>
                    <a:lnTo>
                      <a:pt x="7" y="132"/>
                    </a:lnTo>
                    <a:lnTo>
                      <a:pt x="129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90138" name="Group 26"/>
              <p:cNvGrpSpPr>
                <a:grpSpLocks/>
              </p:cNvGrpSpPr>
              <p:nvPr/>
            </p:nvGrpSpPr>
            <p:grpSpPr bwMode="auto">
              <a:xfrm>
                <a:off x="1838" y="2868"/>
                <a:ext cx="1950" cy="604"/>
                <a:chOff x="1838" y="2868"/>
                <a:chExt cx="1950" cy="604"/>
              </a:xfrm>
            </p:grpSpPr>
            <p:sp>
              <p:nvSpPr>
                <p:cNvPr id="90139" name="Freeform 27"/>
                <p:cNvSpPr>
                  <a:spLocks/>
                </p:cNvSpPr>
                <p:nvPr/>
              </p:nvSpPr>
              <p:spPr bwMode="ltGray">
                <a:xfrm>
                  <a:off x="1838" y="2868"/>
                  <a:ext cx="1056" cy="604"/>
                </a:xfrm>
                <a:custGeom>
                  <a:avLst/>
                  <a:gdLst/>
                  <a:ahLst/>
                  <a:cxnLst>
                    <a:cxn ang="0">
                      <a:pos x="1056" y="590"/>
                    </a:cxn>
                    <a:cxn ang="0">
                      <a:pos x="512" y="584"/>
                    </a:cxn>
                    <a:cxn ang="0">
                      <a:pos x="510" y="566"/>
                    </a:cxn>
                    <a:cxn ang="0">
                      <a:pos x="532" y="532"/>
                    </a:cxn>
                    <a:cxn ang="0">
                      <a:pos x="490" y="528"/>
                    </a:cxn>
                    <a:cxn ang="0">
                      <a:pos x="470" y="514"/>
                    </a:cxn>
                    <a:cxn ang="0">
                      <a:pos x="462" y="492"/>
                    </a:cxn>
                    <a:cxn ang="0">
                      <a:pos x="430" y="496"/>
                    </a:cxn>
                    <a:cxn ang="0">
                      <a:pos x="400" y="516"/>
                    </a:cxn>
                    <a:cxn ang="0">
                      <a:pos x="382" y="504"/>
                    </a:cxn>
                    <a:cxn ang="0">
                      <a:pos x="312" y="520"/>
                    </a:cxn>
                    <a:cxn ang="0">
                      <a:pos x="348" y="462"/>
                    </a:cxn>
                    <a:cxn ang="0">
                      <a:pos x="322" y="448"/>
                    </a:cxn>
                    <a:cxn ang="0">
                      <a:pos x="250" y="468"/>
                    </a:cxn>
                    <a:cxn ang="0">
                      <a:pos x="242" y="438"/>
                    </a:cxn>
                    <a:cxn ang="0">
                      <a:pos x="282" y="422"/>
                    </a:cxn>
                    <a:cxn ang="0">
                      <a:pos x="220" y="428"/>
                    </a:cxn>
                    <a:cxn ang="0">
                      <a:pos x="162" y="422"/>
                    </a:cxn>
                    <a:cxn ang="0">
                      <a:pos x="114" y="444"/>
                    </a:cxn>
                    <a:cxn ang="0">
                      <a:pos x="126" y="484"/>
                    </a:cxn>
                    <a:cxn ang="0">
                      <a:pos x="112" y="490"/>
                    </a:cxn>
                    <a:cxn ang="0">
                      <a:pos x="106" y="512"/>
                    </a:cxn>
                    <a:cxn ang="0">
                      <a:pos x="104" y="480"/>
                    </a:cxn>
                    <a:cxn ang="0">
                      <a:pos x="96" y="440"/>
                    </a:cxn>
                    <a:cxn ang="0">
                      <a:pos x="76" y="418"/>
                    </a:cxn>
                    <a:cxn ang="0">
                      <a:pos x="38" y="390"/>
                    </a:cxn>
                    <a:cxn ang="0">
                      <a:pos x="50" y="374"/>
                    </a:cxn>
                    <a:cxn ang="0">
                      <a:pos x="20" y="324"/>
                    </a:cxn>
                    <a:cxn ang="0">
                      <a:pos x="8" y="308"/>
                    </a:cxn>
                    <a:cxn ang="0">
                      <a:pos x="2" y="270"/>
                    </a:cxn>
                    <a:cxn ang="0">
                      <a:pos x="50" y="286"/>
                    </a:cxn>
                    <a:cxn ang="0">
                      <a:pos x="136" y="276"/>
                    </a:cxn>
                    <a:cxn ang="0">
                      <a:pos x="126" y="252"/>
                    </a:cxn>
                    <a:cxn ang="0">
                      <a:pos x="156" y="250"/>
                    </a:cxn>
                    <a:cxn ang="0">
                      <a:pos x="200" y="256"/>
                    </a:cxn>
                    <a:cxn ang="0">
                      <a:pos x="254" y="240"/>
                    </a:cxn>
                    <a:cxn ang="0">
                      <a:pos x="398" y="180"/>
                    </a:cxn>
                    <a:cxn ang="0">
                      <a:pos x="366" y="158"/>
                    </a:cxn>
                    <a:cxn ang="0">
                      <a:pos x="436" y="126"/>
                    </a:cxn>
                    <a:cxn ang="0">
                      <a:pos x="472" y="100"/>
                    </a:cxn>
                    <a:cxn ang="0">
                      <a:pos x="398" y="102"/>
                    </a:cxn>
                    <a:cxn ang="0">
                      <a:pos x="386" y="84"/>
                    </a:cxn>
                    <a:cxn ang="0">
                      <a:pos x="470" y="90"/>
                    </a:cxn>
                    <a:cxn ang="0">
                      <a:pos x="426" y="82"/>
                    </a:cxn>
                    <a:cxn ang="0">
                      <a:pos x="384" y="70"/>
                    </a:cxn>
                    <a:cxn ang="0">
                      <a:pos x="424" y="72"/>
                    </a:cxn>
                    <a:cxn ang="0">
                      <a:pos x="482" y="66"/>
                    </a:cxn>
                    <a:cxn ang="0">
                      <a:pos x="512" y="118"/>
                    </a:cxn>
                    <a:cxn ang="0">
                      <a:pos x="522" y="58"/>
                    </a:cxn>
                    <a:cxn ang="0">
                      <a:pos x="536" y="110"/>
                    </a:cxn>
                    <a:cxn ang="0">
                      <a:pos x="548" y="52"/>
                    </a:cxn>
                    <a:cxn ang="0">
                      <a:pos x="566" y="102"/>
                    </a:cxn>
                    <a:cxn ang="0">
                      <a:pos x="908" y="0"/>
                    </a:cxn>
                  </a:cxnLst>
                  <a:rect l="0" t="0" r="r" b="b"/>
                  <a:pathLst>
                    <a:path w="1056" h="604">
                      <a:moveTo>
                        <a:pt x="1050" y="8"/>
                      </a:moveTo>
                      <a:lnTo>
                        <a:pt x="1056" y="590"/>
                      </a:lnTo>
                      <a:lnTo>
                        <a:pt x="526" y="604"/>
                      </a:lnTo>
                      <a:lnTo>
                        <a:pt x="512" y="584"/>
                      </a:lnTo>
                      <a:lnTo>
                        <a:pt x="526" y="574"/>
                      </a:lnTo>
                      <a:lnTo>
                        <a:pt x="510" y="566"/>
                      </a:lnTo>
                      <a:lnTo>
                        <a:pt x="510" y="548"/>
                      </a:lnTo>
                      <a:lnTo>
                        <a:pt x="532" y="532"/>
                      </a:lnTo>
                      <a:lnTo>
                        <a:pt x="530" y="520"/>
                      </a:lnTo>
                      <a:lnTo>
                        <a:pt x="490" y="528"/>
                      </a:lnTo>
                      <a:lnTo>
                        <a:pt x="486" y="514"/>
                      </a:lnTo>
                      <a:lnTo>
                        <a:pt x="470" y="514"/>
                      </a:lnTo>
                      <a:lnTo>
                        <a:pt x="474" y="496"/>
                      </a:lnTo>
                      <a:lnTo>
                        <a:pt x="462" y="492"/>
                      </a:lnTo>
                      <a:lnTo>
                        <a:pt x="436" y="508"/>
                      </a:lnTo>
                      <a:lnTo>
                        <a:pt x="430" y="496"/>
                      </a:lnTo>
                      <a:lnTo>
                        <a:pt x="408" y="504"/>
                      </a:lnTo>
                      <a:lnTo>
                        <a:pt x="400" y="516"/>
                      </a:lnTo>
                      <a:lnTo>
                        <a:pt x="388" y="514"/>
                      </a:lnTo>
                      <a:lnTo>
                        <a:pt x="382" y="504"/>
                      </a:lnTo>
                      <a:lnTo>
                        <a:pt x="370" y="506"/>
                      </a:lnTo>
                      <a:lnTo>
                        <a:pt x="312" y="520"/>
                      </a:lnTo>
                      <a:lnTo>
                        <a:pt x="296" y="494"/>
                      </a:lnTo>
                      <a:lnTo>
                        <a:pt x="348" y="462"/>
                      </a:lnTo>
                      <a:lnTo>
                        <a:pt x="340" y="444"/>
                      </a:lnTo>
                      <a:lnTo>
                        <a:pt x="322" y="448"/>
                      </a:lnTo>
                      <a:lnTo>
                        <a:pt x="264" y="470"/>
                      </a:lnTo>
                      <a:lnTo>
                        <a:pt x="250" y="468"/>
                      </a:lnTo>
                      <a:lnTo>
                        <a:pt x="236" y="448"/>
                      </a:lnTo>
                      <a:lnTo>
                        <a:pt x="242" y="438"/>
                      </a:lnTo>
                      <a:lnTo>
                        <a:pt x="260" y="430"/>
                      </a:lnTo>
                      <a:lnTo>
                        <a:pt x="282" y="422"/>
                      </a:lnTo>
                      <a:lnTo>
                        <a:pt x="246" y="428"/>
                      </a:lnTo>
                      <a:lnTo>
                        <a:pt x="220" y="428"/>
                      </a:lnTo>
                      <a:lnTo>
                        <a:pt x="180" y="432"/>
                      </a:lnTo>
                      <a:lnTo>
                        <a:pt x="162" y="422"/>
                      </a:lnTo>
                      <a:lnTo>
                        <a:pt x="120" y="422"/>
                      </a:lnTo>
                      <a:lnTo>
                        <a:pt x="114" y="444"/>
                      </a:lnTo>
                      <a:lnTo>
                        <a:pt x="122" y="458"/>
                      </a:lnTo>
                      <a:lnTo>
                        <a:pt x="126" y="484"/>
                      </a:lnTo>
                      <a:lnTo>
                        <a:pt x="110" y="478"/>
                      </a:lnTo>
                      <a:lnTo>
                        <a:pt x="112" y="490"/>
                      </a:lnTo>
                      <a:lnTo>
                        <a:pt x="124" y="508"/>
                      </a:lnTo>
                      <a:lnTo>
                        <a:pt x="106" y="512"/>
                      </a:lnTo>
                      <a:lnTo>
                        <a:pt x="94" y="502"/>
                      </a:lnTo>
                      <a:lnTo>
                        <a:pt x="104" y="480"/>
                      </a:lnTo>
                      <a:lnTo>
                        <a:pt x="92" y="482"/>
                      </a:lnTo>
                      <a:lnTo>
                        <a:pt x="96" y="440"/>
                      </a:lnTo>
                      <a:lnTo>
                        <a:pt x="106" y="420"/>
                      </a:lnTo>
                      <a:lnTo>
                        <a:pt x="76" y="418"/>
                      </a:lnTo>
                      <a:lnTo>
                        <a:pt x="58" y="404"/>
                      </a:lnTo>
                      <a:lnTo>
                        <a:pt x="38" y="390"/>
                      </a:lnTo>
                      <a:lnTo>
                        <a:pt x="34" y="378"/>
                      </a:lnTo>
                      <a:lnTo>
                        <a:pt x="50" y="374"/>
                      </a:lnTo>
                      <a:lnTo>
                        <a:pt x="32" y="334"/>
                      </a:lnTo>
                      <a:lnTo>
                        <a:pt x="20" y="324"/>
                      </a:lnTo>
                      <a:lnTo>
                        <a:pt x="0" y="318"/>
                      </a:lnTo>
                      <a:lnTo>
                        <a:pt x="8" y="308"/>
                      </a:lnTo>
                      <a:lnTo>
                        <a:pt x="22" y="292"/>
                      </a:lnTo>
                      <a:lnTo>
                        <a:pt x="2" y="270"/>
                      </a:lnTo>
                      <a:lnTo>
                        <a:pt x="20" y="264"/>
                      </a:lnTo>
                      <a:lnTo>
                        <a:pt x="50" y="286"/>
                      </a:lnTo>
                      <a:lnTo>
                        <a:pt x="116" y="286"/>
                      </a:lnTo>
                      <a:lnTo>
                        <a:pt x="136" y="276"/>
                      </a:lnTo>
                      <a:lnTo>
                        <a:pt x="138" y="260"/>
                      </a:lnTo>
                      <a:lnTo>
                        <a:pt x="126" y="252"/>
                      </a:lnTo>
                      <a:lnTo>
                        <a:pt x="140" y="242"/>
                      </a:lnTo>
                      <a:lnTo>
                        <a:pt x="156" y="250"/>
                      </a:lnTo>
                      <a:lnTo>
                        <a:pt x="176" y="260"/>
                      </a:lnTo>
                      <a:lnTo>
                        <a:pt x="200" y="256"/>
                      </a:lnTo>
                      <a:lnTo>
                        <a:pt x="222" y="246"/>
                      </a:lnTo>
                      <a:lnTo>
                        <a:pt x="254" y="240"/>
                      </a:lnTo>
                      <a:lnTo>
                        <a:pt x="346" y="206"/>
                      </a:lnTo>
                      <a:lnTo>
                        <a:pt x="398" y="180"/>
                      </a:lnTo>
                      <a:lnTo>
                        <a:pt x="408" y="172"/>
                      </a:lnTo>
                      <a:lnTo>
                        <a:pt x="366" y="158"/>
                      </a:lnTo>
                      <a:lnTo>
                        <a:pt x="394" y="120"/>
                      </a:lnTo>
                      <a:lnTo>
                        <a:pt x="436" y="126"/>
                      </a:lnTo>
                      <a:lnTo>
                        <a:pt x="474" y="122"/>
                      </a:lnTo>
                      <a:lnTo>
                        <a:pt x="472" y="100"/>
                      </a:lnTo>
                      <a:lnTo>
                        <a:pt x="414" y="106"/>
                      </a:lnTo>
                      <a:lnTo>
                        <a:pt x="398" y="102"/>
                      </a:lnTo>
                      <a:lnTo>
                        <a:pt x="378" y="94"/>
                      </a:lnTo>
                      <a:cubicBezTo>
                        <a:pt x="384" y="83"/>
                        <a:pt x="380" y="84"/>
                        <a:pt x="386" y="84"/>
                      </a:cubicBezTo>
                      <a:lnTo>
                        <a:pt x="420" y="98"/>
                      </a:lnTo>
                      <a:lnTo>
                        <a:pt x="470" y="90"/>
                      </a:lnTo>
                      <a:lnTo>
                        <a:pt x="470" y="74"/>
                      </a:lnTo>
                      <a:lnTo>
                        <a:pt x="426" y="82"/>
                      </a:lnTo>
                      <a:lnTo>
                        <a:pt x="402" y="78"/>
                      </a:lnTo>
                      <a:cubicBezTo>
                        <a:pt x="396" y="75"/>
                        <a:pt x="384" y="70"/>
                        <a:pt x="384" y="70"/>
                      </a:cubicBezTo>
                      <a:lnTo>
                        <a:pt x="392" y="60"/>
                      </a:lnTo>
                      <a:lnTo>
                        <a:pt x="424" y="72"/>
                      </a:lnTo>
                      <a:lnTo>
                        <a:pt x="454" y="68"/>
                      </a:lnTo>
                      <a:lnTo>
                        <a:pt x="482" y="66"/>
                      </a:lnTo>
                      <a:lnTo>
                        <a:pt x="484" y="122"/>
                      </a:lnTo>
                      <a:lnTo>
                        <a:pt x="512" y="118"/>
                      </a:lnTo>
                      <a:lnTo>
                        <a:pt x="510" y="62"/>
                      </a:lnTo>
                      <a:lnTo>
                        <a:pt x="522" y="58"/>
                      </a:lnTo>
                      <a:lnTo>
                        <a:pt x="524" y="114"/>
                      </a:lnTo>
                      <a:lnTo>
                        <a:pt x="536" y="110"/>
                      </a:lnTo>
                      <a:lnTo>
                        <a:pt x="536" y="54"/>
                      </a:lnTo>
                      <a:lnTo>
                        <a:pt x="548" y="52"/>
                      </a:lnTo>
                      <a:lnTo>
                        <a:pt x="548" y="110"/>
                      </a:lnTo>
                      <a:lnTo>
                        <a:pt x="566" y="102"/>
                      </a:lnTo>
                      <a:lnTo>
                        <a:pt x="564" y="20"/>
                      </a:lnTo>
                      <a:lnTo>
                        <a:pt x="908" y="0"/>
                      </a:lnTo>
                      <a:lnTo>
                        <a:pt x="1050" y="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0140" name="Freeform 28"/>
                <p:cNvSpPr>
                  <a:spLocks/>
                </p:cNvSpPr>
                <p:nvPr/>
              </p:nvSpPr>
              <p:spPr bwMode="ltGray">
                <a:xfrm>
                  <a:off x="2242" y="2912"/>
                  <a:ext cx="204" cy="110"/>
                </a:xfrm>
                <a:custGeom>
                  <a:avLst/>
                  <a:gdLst/>
                  <a:ahLst/>
                  <a:cxnLst>
                    <a:cxn ang="0">
                      <a:pos x="190" y="0"/>
                    </a:cxn>
                    <a:cxn ang="0">
                      <a:pos x="110" y="16"/>
                    </a:cxn>
                    <a:cxn ang="0">
                      <a:pos x="112" y="22"/>
                    </a:cxn>
                    <a:cxn ang="0">
                      <a:pos x="172" y="14"/>
                    </a:cxn>
                    <a:cxn ang="0">
                      <a:pos x="170" y="26"/>
                    </a:cxn>
                    <a:cxn ang="0">
                      <a:pos x="110" y="38"/>
                    </a:cxn>
                    <a:cxn ang="0">
                      <a:pos x="112" y="50"/>
                    </a:cxn>
                    <a:cxn ang="0">
                      <a:pos x="174" y="34"/>
                    </a:cxn>
                    <a:cxn ang="0">
                      <a:pos x="178" y="80"/>
                    </a:cxn>
                    <a:cxn ang="0">
                      <a:pos x="120" y="84"/>
                    </a:cxn>
                    <a:cxn ang="0">
                      <a:pos x="74" y="44"/>
                    </a:cxn>
                    <a:cxn ang="0">
                      <a:pos x="74" y="56"/>
                    </a:cxn>
                    <a:cxn ang="0">
                      <a:pos x="110" y="86"/>
                    </a:cxn>
                    <a:cxn ang="0">
                      <a:pos x="46" y="94"/>
                    </a:cxn>
                    <a:cxn ang="0">
                      <a:pos x="46" y="30"/>
                    </a:cxn>
                    <a:cxn ang="0">
                      <a:pos x="30" y="34"/>
                    </a:cxn>
                    <a:cxn ang="0">
                      <a:pos x="34" y="94"/>
                    </a:cxn>
                    <a:cxn ang="0">
                      <a:pos x="12" y="88"/>
                    </a:cxn>
                    <a:cxn ang="0">
                      <a:pos x="12" y="32"/>
                    </a:cxn>
                    <a:cxn ang="0">
                      <a:pos x="0" y="28"/>
                    </a:cxn>
                    <a:cxn ang="0">
                      <a:pos x="4" y="92"/>
                    </a:cxn>
                    <a:cxn ang="0">
                      <a:pos x="70" y="110"/>
                    </a:cxn>
                    <a:cxn ang="0">
                      <a:pos x="182" y="98"/>
                    </a:cxn>
                    <a:cxn ang="0">
                      <a:pos x="204" y="72"/>
                    </a:cxn>
                    <a:cxn ang="0">
                      <a:pos x="190" y="0"/>
                    </a:cxn>
                  </a:cxnLst>
                  <a:rect l="0" t="0" r="r" b="b"/>
                  <a:pathLst>
                    <a:path w="204" h="110">
                      <a:moveTo>
                        <a:pt x="190" y="0"/>
                      </a:moveTo>
                      <a:lnTo>
                        <a:pt x="110" y="16"/>
                      </a:lnTo>
                      <a:lnTo>
                        <a:pt x="112" y="22"/>
                      </a:lnTo>
                      <a:lnTo>
                        <a:pt x="172" y="14"/>
                      </a:lnTo>
                      <a:lnTo>
                        <a:pt x="170" y="26"/>
                      </a:lnTo>
                      <a:lnTo>
                        <a:pt x="110" y="38"/>
                      </a:lnTo>
                      <a:lnTo>
                        <a:pt x="112" y="50"/>
                      </a:lnTo>
                      <a:lnTo>
                        <a:pt x="174" y="34"/>
                      </a:lnTo>
                      <a:lnTo>
                        <a:pt x="178" y="80"/>
                      </a:lnTo>
                      <a:lnTo>
                        <a:pt x="120" y="84"/>
                      </a:lnTo>
                      <a:lnTo>
                        <a:pt x="74" y="44"/>
                      </a:lnTo>
                      <a:lnTo>
                        <a:pt x="74" y="56"/>
                      </a:lnTo>
                      <a:lnTo>
                        <a:pt x="110" y="86"/>
                      </a:lnTo>
                      <a:lnTo>
                        <a:pt x="46" y="94"/>
                      </a:lnTo>
                      <a:lnTo>
                        <a:pt x="46" y="30"/>
                      </a:lnTo>
                      <a:cubicBezTo>
                        <a:pt x="29" y="32"/>
                        <a:pt x="30" y="27"/>
                        <a:pt x="30" y="34"/>
                      </a:cubicBezTo>
                      <a:lnTo>
                        <a:pt x="34" y="94"/>
                      </a:lnTo>
                      <a:lnTo>
                        <a:pt x="12" y="88"/>
                      </a:lnTo>
                      <a:lnTo>
                        <a:pt x="12" y="32"/>
                      </a:lnTo>
                      <a:lnTo>
                        <a:pt x="0" y="28"/>
                      </a:lnTo>
                      <a:lnTo>
                        <a:pt x="4" y="92"/>
                      </a:lnTo>
                      <a:lnTo>
                        <a:pt x="70" y="110"/>
                      </a:lnTo>
                      <a:lnTo>
                        <a:pt x="182" y="98"/>
                      </a:lnTo>
                      <a:lnTo>
                        <a:pt x="204" y="72"/>
                      </a:ln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0141" name="Freeform 29"/>
                <p:cNvSpPr>
                  <a:spLocks/>
                </p:cNvSpPr>
                <p:nvPr/>
              </p:nvSpPr>
              <p:spPr bwMode="ltGray">
                <a:xfrm>
                  <a:off x="2874" y="2868"/>
                  <a:ext cx="914" cy="584"/>
                </a:xfrm>
                <a:custGeom>
                  <a:avLst/>
                  <a:gdLst/>
                  <a:ahLst/>
                  <a:cxnLst>
                    <a:cxn ang="0">
                      <a:pos x="440" y="28"/>
                    </a:cxn>
                    <a:cxn ang="0">
                      <a:pos x="440" y="36"/>
                    </a:cxn>
                    <a:cxn ang="0">
                      <a:pos x="282" y="56"/>
                    </a:cxn>
                    <a:cxn ang="0">
                      <a:pos x="470" y="42"/>
                    </a:cxn>
                    <a:cxn ang="0">
                      <a:pos x="284" y="66"/>
                    </a:cxn>
                    <a:cxn ang="0">
                      <a:pos x="352" y="88"/>
                    </a:cxn>
                    <a:cxn ang="0">
                      <a:pos x="464" y="82"/>
                    </a:cxn>
                    <a:cxn ang="0">
                      <a:pos x="484" y="102"/>
                    </a:cxn>
                    <a:cxn ang="0">
                      <a:pos x="468" y="130"/>
                    </a:cxn>
                    <a:cxn ang="0">
                      <a:pos x="544" y="182"/>
                    </a:cxn>
                    <a:cxn ang="0">
                      <a:pos x="708" y="206"/>
                    </a:cxn>
                    <a:cxn ang="0">
                      <a:pos x="768" y="186"/>
                    </a:cxn>
                    <a:cxn ang="0">
                      <a:pos x="764" y="210"/>
                    </a:cxn>
                    <a:cxn ang="0">
                      <a:pos x="786" y="240"/>
                    </a:cxn>
                    <a:cxn ang="0">
                      <a:pos x="882" y="224"/>
                    </a:cxn>
                    <a:cxn ang="0">
                      <a:pos x="910" y="214"/>
                    </a:cxn>
                    <a:cxn ang="0">
                      <a:pos x="904" y="248"/>
                    </a:cxn>
                    <a:cxn ang="0">
                      <a:pos x="908" y="262"/>
                    </a:cxn>
                    <a:cxn ang="0">
                      <a:pos x="904" y="282"/>
                    </a:cxn>
                    <a:cxn ang="0">
                      <a:pos x="868" y="342"/>
                    </a:cxn>
                    <a:cxn ang="0">
                      <a:pos x="828" y="358"/>
                    </a:cxn>
                    <a:cxn ang="0">
                      <a:pos x="806" y="414"/>
                    </a:cxn>
                    <a:cxn ang="0">
                      <a:pos x="790" y="430"/>
                    </a:cxn>
                    <a:cxn ang="0">
                      <a:pos x="802" y="472"/>
                    </a:cxn>
                    <a:cxn ang="0">
                      <a:pos x="784" y="452"/>
                    </a:cxn>
                    <a:cxn ang="0">
                      <a:pos x="770" y="440"/>
                    </a:cxn>
                    <a:cxn ang="0">
                      <a:pos x="782" y="380"/>
                    </a:cxn>
                    <a:cxn ang="0">
                      <a:pos x="624" y="398"/>
                    </a:cxn>
                    <a:cxn ang="0">
                      <a:pos x="644" y="430"/>
                    </a:cxn>
                    <a:cxn ang="0">
                      <a:pos x="598" y="436"/>
                    </a:cxn>
                    <a:cxn ang="0">
                      <a:pos x="516" y="400"/>
                    </a:cxn>
                    <a:cxn ang="0">
                      <a:pos x="558" y="444"/>
                    </a:cxn>
                    <a:cxn ang="0">
                      <a:pos x="586" y="476"/>
                    </a:cxn>
                    <a:cxn ang="0">
                      <a:pos x="520" y="470"/>
                    </a:cxn>
                    <a:cxn ang="0">
                      <a:pos x="486" y="480"/>
                    </a:cxn>
                    <a:cxn ang="0">
                      <a:pos x="440" y="478"/>
                    </a:cxn>
                    <a:cxn ang="0">
                      <a:pos x="368" y="512"/>
                    </a:cxn>
                    <a:cxn ang="0">
                      <a:pos x="320" y="520"/>
                    </a:cxn>
                    <a:cxn ang="0">
                      <a:pos x="336" y="550"/>
                    </a:cxn>
                    <a:cxn ang="0">
                      <a:pos x="8" y="584"/>
                    </a:cxn>
                    <a:cxn ang="0">
                      <a:pos x="264" y="8"/>
                    </a:cxn>
                  </a:cxnLst>
                  <a:rect l="0" t="0" r="r" b="b"/>
                  <a:pathLst>
                    <a:path w="914" h="584">
                      <a:moveTo>
                        <a:pt x="282" y="22"/>
                      </a:moveTo>
                      <a:lnTo>
                        <a:pt x="440" y="28"/>
                      </a:lnTo>
                      <a:lnTo>
                        <a:pt x="468" y="18"/>
                      </a:lnTo>
                      <a:lnTo>
                        <a:pt x="440" y="36"/>
                      </a:lnTo>
                      <a:lnTo>
                        <a:pt x="280" y="36"/>
                      </a:lnTo>
                      <a:lnTo>
                        <a:pt x="282" y="56"/>
                      </a:lnTo>
                      <a:lnTo>
                        <a:pt x="440" y="52"/>
                      </a:lnTo>
                      <a:lnTo>
                        <a:pt x="470" y="42"/>
                      </a:lnTo>
                      <a:lnTo>
                        <a:pt x="440" y="64"/>
                      </a:lnTo>
                      <a:lnTo>
                        <a:pt x="284" y="66"/>
                      </a:lnTo>
                      <a:lnTo>
                        <a:pt x="298" y="78"/>
                      </a:lnTo>
                      <a:lnTo>
                        <a:pt x="352" y="88"/>
                      </a:lnTo>
                      <a:lnTo>
                        <a:pt x="430" y="84"/>
                      </a:lnTo>
                      <a:lnTo>
                        <a:pt x="464" y="82"/>
                      </a:lnTo>
                      <a:lnTo>
                        <a:pt x="466" y="102"/>
                      </a:lnTo>
                      <a:lnTo>
                        <a:pt x="484" y="102"/>
                      </a:lnTo>
                      <a:lnTo>
                        <a:pt x="488" y="120"/>
                      </a:lnTo>
                      <a:lnTo>
                        <a:pt x="468" y="130"/>
                      </a:lnTo>
                      <a:lnTo>
                        <a:pt x="476" y="148"/>
                      </a:lnTo>
                      <a:lnTo>
                        <a:pt x="544" y="182"/>
                      </a:lnTo>
                      <a:lnTo>
                        <a:pt x="636" y="202"/>
                      </a:lnTo>
                      <a:lnTo>
                        <a:pt x="708" y="206"/>
                      </a:lnTo>
                      <a:lnTo>
                        <a:pt x="742" y="196"/>
                      </a:lnTo>
                      <a:lnTo>
                        <a:pt x="768" y="186"/>
                      </a:lnTo>
                      <a:lnTo>
                        <a:pt x="778" y="194"/>
                      </a:lnTo>
                      <a:lnTo>
                        <a:pt x="764" y="210"/>
                      </a:lnTo>
                      <a:lnTo>
                        <a:pt x="766" y="228"/>
                      </a:lnTo>
                      <a:lnTo>
                        <a:pt x="786" y="240"/>
                      </a:lnTo>
                      <a:lnTo>
                        <a:pt x="838" y="236"/>
                      </a:lnTo>
                      <a:lnTo>
                        <a:pt x="882" y="224"/>
                      </a:lnTo>
                      <a:lnTo>
                        <a:pt x="902" y="204"/>
                      </a:lnTo>
                      <a:lnTo>
                        <a:pt x="910" y="214"/>
                      </a:lnTo>
                      <a:lnTo>
                        <a:pt x="896" y="232"/>
                      </a:lnTo>
                      <a:lnTo>
                        <a:pt x="904" y="248"/>
                      </a:lnTo>
                      <a:lnTo>
                        <a:pt x="894" y="260"/>
                      </a:lnTo>
                      <a:lnTo>
                        <a:pt x="908" y="262"/>
                      </a:lnTo>
                      <a:lnTo>
                        <a:pt x="914" y="274"/>
                      </a:lnTo>
                      <a:lnTo>
                        <a:pt x="904" y="282"/>
                      </a:lnTo>
                      <a:lnTo>
                        <a:pt x="856" y="328"/>
                      </a:lnTo>
                      <a:lnTo>
                        <a:pt x="868" y="342"/>
                      </a:lnTo>
                      <a:lnTo>
                        <a:pt x="844" y="358"/>
                      </a:lnTo>
                      <a:lnTo>
                        <a:pt x="828" y="358"/>
                      </a:lnTo>
                      <a:lnTo>
                        <a:pt x="792" y="378"/>
                      </a:lnTo>
                      <a:lnTo>
                        <a:pt x="806" y="414"/>
                      </a:lnTo>
                      <a:lnTo>
                        <a:pt x="802" y="442"/>
                      </a:lnTo>
                      <a:lnTo>
                        <a:pt x="790" y="430"/>
                      </a:lnTo>
                      <a:lnTo>
                        <a:pt x="790" y="450"/>
                      </a:lnTo>
                      <a:lnTo>
                        <a:pt x="802" y="472"/>
                      </a:lnTo>
                      <a:lnTo>
                        <a:pt x="774" y="472"/>
                      </a:lnTo>
                      <a:lnTo>
                        <a:pt x="784" y="452"/>
                      </a:lnTo>
                      <a:lnTo>
                        <a:pt x="786" y="428"/>
                      </a:lnTo>
                      <a:lnTo>
                        <a:pt x="770" y="440"/>
                      </a:lnTo>
                      <a:lnTo>
                        <a:pt x="774" y="398"/>
                      </a:lnTo>
                      <a:lnTo>
                        <a:pt x="782" y="380"/>
                      </a:lnTo>
                      <a:lnTo>
                        <a:pt x="686" y="396"/>
                      </a:lnTo>
                      <a:lnTo>
                        <a:pt x="624" y="398"/>
                      </a:lnTo>
                      <a:lnTo>
                        <a:pt x="642" y="418"/>
                      </a:lnTo>
                      <a:lnTo>
                        <a:pt x="644" y="430"/>
                      </a:lnTo>
                      <a:lnTo>
                        <a:pt x="626" y="442"/>
                      </a:lnTo>
                      <a:lnTo>
                        <a:pt x="598" y="436"/>
                      </a:lnTo>
                      <a:lnTo>
                        <a:pt x="532" y="406"/>
                      </a:lnTo>
                      <a:lnTo>
                        <a:pt x="516" y="400"/>
                      </a:lnTo>
                      <a:lnTo>
                        <a:pt x="496" y="424"/>
                      </a:lnTo>
                      <a:lnTo>
                        <a:pt x="558" y="444"/>
                      </a:lnTo>
                      <a:lnTo>
                        <a:pt x="588" y="462"/>
                      </a:lnTo>
                      <a:lnTo>
                        <a:pt x="586" y="476"/>
                      </a:lnTo>
                      <a:lnTo>
                        <a:pt x="570" y="494"/>
                      </a:lnTo>
                      <a:lnTo>
                        <a:pt x="520" y="470"/>
                      </a:lnTo>
                      <a:lnTo>
                        <a:pt x="500" y="482"/>
                      </a:lnTo>
                      <a:lnTo>
                        <a:pt x="486" y="480"/>
                      </a:lnTo>
                      <a:lnTo>
                        <a:pt x="448" y="462"/>
                      </a:lnTo>
                      <a:lnTo>
                        <a:pt x="440" y="478"/>
                      </a:lnTo>
                      <a:lnTo>
                        <a:pt x="388" y="476"/>
                      </a:lnTo>
                      <a:lnTo>
                        <a:pt x="368" y="512"/>
                      </a:lnTo>
                      <a:lnTo>
                        <a:pt x="328" y="508"/>
                      </a:lnTo>
                      <a:lnTo>
                        <a:pt x="320" y="520"/>
                      </a:lnTo>
                      <a:lnTo>
                        <a:pt x="332" y="534"/>
                      </a:lnTo>
                      <a:lnTo>
                        <a:pt x="336" y="550"/>
                      </a:lnTo>
                      <a:lnTo>
                        <a:pt x="308" y="580"/>
                      </a:lnTo>
                      <a:lnTo>
                        <a:pt x="8" y="584"/>
                      </a:lnTo>
                      <a:lnTo>
                        <a:pt x="0" y="0"/>
                      </a:lnTo>
                      <a:lnTo>
                        <a:pt x="264" y="8"/>
                      </a:lnTo>
                      <a:lnTo>
                        <a:pt x="282" y="2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0142" name="Freeform 30"/>
                <p:cNvSpPr>
                  <a:spLocks/>
                </p:cNvSpPr>
                <p:nvPr/>
              </p:nvSpPr>
              <p:spPr bwMode="ltGray">
                <a:xfrm>
                  <a:off x="3174" y="2896"/>
                  <a:ext cx="148" cy="92"/>
                </a:xfrm>
                <a:custGeom>
                  <a:avLst/>
                  <a:gdLst/>
                  <a:ahLst/>
                  <a:cxnLst>
                    <a:cxn ang="0">
                      <a:pos x="0" y="82"/>
                    </a:cxn>
                    <a:cxn ang="0">
                      <a:pos x="4" y="2"/>
                    </a:cxn>
                    <a:cxn ang="0">
                      <a:pos x="18" y="0"/>
                    </a:cxn>
                    <a:cxn ang="0">
                      <a:pos x="12" y="74"/>
                    </a:cxn>
                    <a:cxn ang="0">
                      <a:pos x="44" y="78"/>
                    </a:cxn>
                    <a:cxn ang="0">
                      <a:pos x="46" y="2"/>
                    </a:cxn>
                    <a:cxn ang="0">
                      <a:pos x="58" y="2"/>
                    </a:cxn>
                    <a:cxn ang="0">
                      <a:pos x="56" y="72"/>
                    </a:cxn>
                    <a:cxn ang="0">
                      <a:pos x="94" y="70"/>
                    </a:cxn>
                    <a:cxn ang="0">
                      <a:pos x="92" y="2"/>
                    </a:cxn>
                    <a:cxn ang="0">
                      <a:pos x="106" y="4"/>
                    </a:cxn>
                    <a:cxn ang="0">
                      <a:pos x="104" y="68"/>
                    </a:cxn>
                    <a:cxn ang="0">
                      <a:pos x="136" y="64"/>
                    </a:cxn>
                    <a:cxn ang="0">
                      <a:pos x="128" y="0"/>
                    </a:cxn>
                    <a:cxn ang="0">
                      <a:pos x="142" y="2"/>
                    </a:cxn>
                    <a:cxn ang="0">
                      <a:pos x="148" y="70"/>
                    </a:cxn>
                    <a:cxn ang="0">
                      <a:pos x="60" y="88"/>
                    </a:cxn>
                    <a:cxn ang="0">
                      <a:pos x="8" y="92"/>
                    </a:cxn>
                    <a:cxn ang="0">
                      <a:pos x="0" y="82"/>
                    </a:cxn>
                  </a:cxnLst>
                  <a:rect l="0" t="0" r="r" b="b"/>
                  <a:pathLst>
                    <a:path w="148" h="92">
                      <a:moveTo>
                        <a:pt x="0" y="82"/>
                      </a:moveTo>
                      <a:lnTo>
                        <a:pt x="4" y="2"/>
                      </a:lnTo>
                      <a:lnTo>
                        <a:pt x="18" y="0"/>
                      </a:lnTo>
                      <a:lnTo>
                        <a:pt x="12" y="74"/>
                      </a:lnTo>
                      <a:lnTo>
                        <a:pt x="44" y="78"/>
                      </a:lnTo>
                      <a:lnTo>
                        <a:pt x="46" y="2"/>
                      </a:lnTo>
                      <a:lnTo>
                        <a:pt x="58" y="2"/>
                      </a:lnTo>
                      <a:lnTo>
                        <a:pt x="56" y="72"/>
                      </a:lnTo>
                      <a:lnTo>
                        <a:pt x="94" y="70"/>
                      </a:lnTo>
                      <a:lnTo>
                        <a:pt x="92" y="2"/>
                      </a:lnTo>
                      <a:lnTo>
                        <a:pt x="106" y="4"/>
                      </a:lnTo>
                      <a:lnTo>
                        <a:pt x="104" y="68"/>
                      </a:lnTo>
                      <a:lnTo>
                        <a:pt x="136" y="64"/>
                      </a:lnTo>
                      <a:lnTo>
                        <a:pt x="128" y="0"/>
                      </a:lnTo>
                      <a:lnTo>
                        <a:pt x="142" y="2"/>
                      </a:lnTo>
                      <a:lnTo>
                        <a:pt x="148" y="70"/>
                      </a:lnTo>
                      <a:lnTo>
                        <a:pt x="60" y="88"/>
                      </a:lnTo>
                      <a:lnTo>
                        <a:pt x="8" y="92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90143" name="Freeform 31"/>
              <p:cNvSpPr>
                <a:spLocks/>
              </p:cNvSpPr>
              <p:nvPr/>
            </p:nvSpPr>
            <p:spPr bwMode="ltGray">
              <a:xfrm>
                <a:off x="1754" y="3426"/>
                <a:ext cx="1156" cy="604"/>
              </a:xfrm>
              <a:custGeom>
                <a:avLst/>
                <a:gdLst/>
                <a:ahLst/>
                <a:cxnLst>
                  <a:cxn ang="0">
                    <a:pos x="1156" y="600"/>
                  </a:cxn>
                  <a:cxn ang="0">
                    <a:pos x="558" y="584"/>
                  </a:cxn>
                  <a:cxn ang="0">
                    <a:pos x="555" y="566"/>
                  </a:cxn>
                  <a:cxn ang="0">
                    <a:pos x="579" y="532"/>
                  </a:cxn>
                  <a:cxn ang="0">
                    <a:pos x="534" y="528"/>
                  </a:cxn>
                  <a:cxn ang="0">
                    <a:pos x="512" y="514"/>
                  </a:cxn>
                  <a:cxn ang="0">
                    <a:pos x="503" y="492"/>
                  </a:cxn>
                  <a:cxn ang="0">
                    <a:pos x="468" y="496"/>
                  </a:cxn>
                  <a:cxn ang="0">
                    <a:pos x="436" y="516"/>
                  </a:cxn>
                  <a:cxn ang="0">
                    <a:pos x="416" y="504"/>
                  </a:cxn>
                  <a:cxn ang="0">
                    <a:pos x="340" y="520"/>
                  </a:cxn>
                  <a:cxn ang="0">
                    <a:pos x="379" y="462"/>
                  </a:cxn>
                  <a:cxn ang="0">
                    <a:pos x="351" y="448"/>
                  </a:cxn>
                  <a:cxn ang="0">
                    <a:pos x="272" y="468"/>
                  </a:cxn>
                  <a:cxn ang="0">
                    <a:pos x="264" y="438"/>
                  </a:cxn>
                  <a:cxn ang="0">
                    <a:pos x="307" y="422"/>
                  </a:cxn>
                  <a:cxn ang="0">
                    <a:pos x="240" y="428"/>
                  </a:cxn>
                  <a:cxn ang="0">
                    <a:pos x="176" y="422"/>
                  </a:cxn>
                  <a:cxn ang="0">
                    <a:pos x="124" y="444"/>
                  </a:cxn>
                  <a:cxn ang="0">
                    <a:pos x="137" y="484"/>
                  </a:cxn>
                  <a:cxn ang="0">
                    <a:pos x="122" y="490"/>
                  </a:cxn>
                  <a:cxn ang="0">
                    <a:pos x="115" y="512"/>
                  </a:cxn>
                  <a:cxn ang="0">
                    <a:pos x="113" y="480"/>
                  </a:cxn>
                  <a:cxn ang="0">
                    <a:pos x="105" y="440"/>
                  </a:cxn>
                  <a:cxn ang="0">
                    <a:pos x="83" y="418"/>
                  </a:cxn>
                  <a:cxn ang="0">
                    <a:pos x="41" y="390"/>
                  </a:cxn>
                  <a:cxn ang="0">
                    <a:pos x="54" y="374"/>
                  </a:cxn>
                  <a:cxn ang="0">
                    <a:pos x="22" y="324"/>
                  </a:cxn>
                  <a:cxn ang="0">
                    <a:pos x="9" y="308"/>
                  </a:cxn>
                  <a:cxn ang="0">
                    <a:pos x="2" y="270"/>
                  </a:cxn>
                  <a:cxn ang="0">
                    <a:pos x="54" y="286"/>
                  </a:cxn>
                  <a:cxn ang="0">
                    <a:pos x="148" y="276"/>
                  </a:cxn>
                  <a:cxn ang="0">
                    <a:pos x="137" y="252"/>
                  </a:cxn>
                  <a:cxn ang="0">
                    <a:pos x="170" y="250"/>
                  </a:cxn>
                  <a:cxn ang="0">
                    <a:pos x="218" y="256"/>
                  </a:cxn>
                  <a:cxn ang="0">
                    <a:pos x="277" y="240"/>
                  </a:cxn>
                  <a:cxn ang="0">
                    <a:pos x="433" y="180"/>
                  </a:cxn>
                  <a:cxn ang="0">
                    <a:pos x="399" y="158"/>
                  </a:cxn>
                  <a:cxn ang="0">
                    <a:pos x="475" y="126"/>
                  </a:cxn>
                  <a:cxn ang="0">
                    <a:pos x="514" y="100"/>
                  </a:cxn>
                  <a:cxn ang="0">
                    <a:pos x="433" y="102"/>
                  </a:cxn>
                  <a:cxn ang="0">
                    <a:pos x="420" y="84"/>
                  </a:cxn>
                  <a:cxn ang="0">
                    <a:pos x="512" y="90"/>
                  </a:cxn>
                  <a:cxn ang="0">
                    <a:pos x="464" y="82"/>
                  </a:cxn>
                  <a:cxn ang="0">
                    <a:pos x="418" y="70"/>
                  </a:cxn>
                  <a:cxn ang="0">
                    <a:pos x="462" y="72"/>
                  </a:cxn>
                  <a:cxn ang="0">
                    <a:pos x="525" y="66"/>
                  </a:cxn>
                  <a:cxn ang="0">
                    <a:pos x="558" y="118"/>
                  </a:cxn>
                  <a:cxn ang="0">
                    <a:pos x="568" y="58"/>
                  </a:cxn>
                  <a:cxn ang="0">
                    <a:pos x="584" y="110"/>
                  </a:cxn>
                  <a:cxn ang="0">
                    <a:pos x="597" y="52"/>
                  </a:cxn>
                  <a:cxn ang="0">
                    <a:pos x="616" y="102"/>
                  </a:cxn>
                  <a:cxn ang="0">
                    <a:pos x="989" y="0"/>
                  </a:cxn>
                </a:cxnLst>
                <a:rect l="0" t="0" r="r" b="b"/>
                <a:pathLst>
                  <a:path w="1156" h="604">
                    <a:moveTo>
                      <a:pt x="1143" y="8"/>
                    </a:moveTo>
                    <a:lnTo>
                      <a:pt x="1156" y="600"/>
                    </a:lnTo>
                    <a:lnTo>
                      <a:pt x="573" y="604"/>
                    </a:lnTo>
                    <a:lnTo>
                      <a:pt x="558" y="584"/>
                    </a:lnTo>
                    <a:lnTo>
                      <a:pt x="573" y="574"/>
                    </a:lnTo>
                    <a:lnTo>
                      <a:pt x="555" y="566"/>
                    </a:lnTo>
                    <a:lnTo>
                      <a:pt x="555" y="548"/>
                    </a:lnTo>
                    <a:lnTo>
                      <a:pt x="579" y="532"/>
                    </a:lnTo>
                    <a:lnTo>
                      <a:pt x="577" y="520"/>
                    </a:lnTo>
                    <a:lnTo>
                      <a:pt x="534" y="528"/>
                    </a:lnTo>
                    <a:lnTo>
                      <a:pt x="529" y="514"/>
                    </a:lnTo>
                    <a:lnTo>
                      <a:pt x="512" y="514"/>
                    </a:lnTo>
                    <a:lnTo>
                      <a:pt x="516" y="496"/>
                    </a:lnTo>
                    <a:lnTo>
                      <a:pt x="503" y="492"/>
                    </a:lnTo>
                    <a:lnTo>
                      <a:pt x="475" y="508"/>
                    </a:lnTo>
                    <a:lnTo>
                      <a:pt x="468" y="496"/>
                    </a:lnTo>
                    <a:lnTo>
                      <a:pt x="444" y="504"/>
                    </a:lnTo>
                    <a:lnTo>
                      <a:pt x="436" y="516"/>
                    </a:lnTo>
                    <a:lnTo>
                      <a:pt x="423" y="514"/>
                    </a:lnTo>
                    <a:lnTo>
                      <a:pt x="416" y="504"/>
                    </a:lnTo>
                    <a:lnTo>
                      <a:pt x="403" y="506"/>
                    </a:lnTo>
                    <a:lnTo>
                      <a:pt x="340" y="520"/>
                    </a:lnTo>
                    <a:lnTo>
                      <a:pt x="322" y="494"/>
                    </a:lnTo>
                    <a:lnTo>
                      <a:pt x="379" y="462"/>
                    </a:lnTo>
                    <a:lnTo>
                      <a:pt x="370" y="444"/>
                    </a:lnTo>
                    <a:lnTo>
                      <a:pt x="351" y="448"/>
                    </a:lnTo>
                    <a:lnTo>
                      <a:pt x="288" y="470"/>
                    </a:lnTo>
                    <a:lnTo>
                      <a:pt x="272" y="468"/>
                    </a:lnTo>
                    <a:lnTo>
                      <a:pt x="257" y="448"/>
                    </a:lnTo>
                    <a:lnTo>
                      <a:pt x="264" y="438"/>
                    </a:lnTo>
                    <a:lnTo>
                      <a:pt x="283" y="430"/>
                    </a:lnTo>
                    <a:lnTo>
                      <a:pt x="307" y="422"/>
                    </a:lnTo>
                    <a:lnTo>
                      <a:pt x="268" y="428"/>
                    </a:lnTo>
                    <a:lnTo>
                      <a:pt x="240" y="428"/>
                    </a:lnTo>
                    <a:lnTo>
                      <a:pt x="196" y="432"/>
                    </a:lnTo>
                    <a:lnTo>
                      <a:pt x="176" y="422"/>
                    </a:lnTo>
                    <a:lnTo>
                      <a:pt x="131" y="422"/>
                    </a:lnTo>
                    <a:lnTo>
                      <a:pt x="124" y="444"/>
                    </a:lnTo>
                    <a:lnTo>
                      <a:pt x="133" y="458"/>
                    </a:lnTo>
                    <a:lnTo>
                      <a:pt x="137" y="484"/>
                    </a:lnTo>
                    <a:lnTo>
                      <a:pt x="120" y="478"/>
                    </a:lnTo>
                    <a:lnTo>
                      <a:pt x="122" y="490"/>
                    </a:lnTo>
                    <a:lnTo>
                      <a:pt x="135" y="508"/>
                    </a:lnTo>
                    <a:lnTo>
                      <a:pt x="115" y="512"/>
                    </a:lnTo>
                    <a:lnTo>
                      <a:pt x="102" y="502"/>
                    </a:lnTo>
                    <a:lnTo>
                      <a:pt x="113" y="480"/>
                    </a:lnTo>
                    <a:lnTo>
                      <a:pt x="100" y="482"/>
                    </a:lnTo>
                    <a:lnTo>
                      <a:pt x="105" y="440"/>
                    </a:lnTo>
                    <a:lnTo>
                      <a:pt x="115" y="420"/>
                    </a:lnTo>
                    <a:lnTo>
                      <a:pt x="83" y="418"/>
                    </a:lnTo>
                    <a:lnTo>
                      <a:pt x="63" y="404"/>
                    </a:lnTo>
                    <a:lnTo>
                      <a:pt x="41" y="390"/>
                    </a:lnTo>
                    <a:lnTo>
                      <a:pt x="37" y="378"/>
                    </a:lnTo>
                    <a:lnTo>
                      <a:pt x="54" y="374"/>
                    </a:lnTo>
                    <a:lnTo>
                      <a:pt x="35" y="334"/>
                    </a:lnTo>
                    <a:lnTo>
                      <a:pt x="22" y="324"/>
                    </a:lnTo>
                    <a:lnTo>
                      <a:pt x="0" y="318"/>
                    </a:lnTo>
                    <a:lnTo>
                      <a:pt x="9" y="308"/>
                    </a:lnTo>
                    <a:lnTo>
                      <a:pt x="24" y="292"/>
                    </a:lnTo>
                    <a:lnTo>
                      <a:pt x="2" y="270"/>
                    </a:lnTo>
                    <a:lnTo>
                      <a:pt x="22" y="264"/>
                    </a:lnTo>
                    <a:lnTo>
                      <a:pt x="54" y="286"/>
                    </a:lnTo>
                    <a:lnTo>
                      <a:pt x="126" y="286"/>
                    </a:lnTo>
                    <a:lnTo>
                      <a:pt x="148" y="276"/>
                    </a:lnTo>
                    <a:lnTo>
                      <a:pt x="150" y="260"/>
                    </a:lnTo>
                    <a:lnTo>
                      <a:pt x="137" y="252"/>
                    </a:lnTo>
                    <a:lnTo>
                      <a:pt x="152" y="242"/>
                    </a:lnTo>
                    <a:lnTo>
                      <a:pt x="170" y="250"/>
                    </a:lnTo>
                    <a:lnTo>
                      <a:pt x="192" y="260"/>
                    </a:lnTo>
                    <a:lnTo>
                      <a:pt x="218" y="256"/>
                    </a:lnTo>
                    <a:lnTo>
                      <a:pt x="242" y="246"/>
                    </a:lnTo>
                    <a:lnTo>
                      <a:pt x="277" y="240"/>
                    </a:lnTo>
                    <a:lnTo>
                      <a:pt x="377" y="206"/>
                    </a:lnTo>
                    <a:lnTo>
                      <a:pt x="433" y="180"/>
                    </a:lnTo>
                    <a:lnTo>
                      <a:pt x="444" y="172"/>
                    </a:lnTo>
                    <a:lnTo>
                      <a:pt x="399" y="158"/>
                    </a:lnTo>
                    <a:lnTo>
                      <a:pt x="429" y="120"/>
                    </a:lnTo>
                    <a:lnTo>
                      <a:pt x="475" y="126"/>
                    </a:lnTo>
                    <a:lnTo>
                      <a:pt x="516" y="122"/>
                    </a:lnTo>
                    <a:lnTo>
                      <a:pt x="514" y="100"/>
                    </a:lnTo>
                    <a:lnTo>
                      <a:pt x="451" y="106"/>
                    </a:lnTo>
                    <a:lnTo>
                      <a:pt x="433" y="102"/>
                    </a:lnTo>
                    <a:lnTo>
                      <a:pt x="412" y="94"/>
                    </a:lnTo>
                    <a:cubicBezTo>
                      <a:pt x="418" y="83"/>
                      <a:pt x="414" y="84"/>
                      <a:pt x="420" y="84"/>
                    </a:cubicBezTo>
                    <a:lnTo>
                      <a:pt x="457" y="98"/>
                    </a:lnTo>
                    <a:lnTo>
                      <a:pt x="512" y="90"/>
                    </a:lnTo>
                    <a:lnTo>
                      <a:pt x="512" y="74"/>
                    </a:lnTo>
                    <a:lnTo>
                      <a:pt x="464" y="82"/>
                    </a:lnTo>
                    <a:lnTo>
                      <a:pt x="438" y="78"/>
                    </a:lnTo>
                    <a:cubicBezTo>
                      <a:pt x="431" y="75"/>
                      <a:pt x="418" y="70"/>
                      <a:pt x="418" y="70"/>
                    </a:cubicBezTo>
                    <a:lnTo>
                      <a:pt x="427" y="60"/>
                    </a:lnTo>
                    <a:lnTo>
                      <a:pt x="462" y="72"/>
                    </a:lnTo>
                    <a:lnTo>
                      <a:pt x="494" y="68"/>
                    </a:lnTo>
                    <a:lnTo>
                      <a:pt x="525" y="66"/>
                    </a:lnTo>
                    <a:lnTo>
                      <a:pt x="527" y="122"/>
                    </a:lnTo>
                    <a:lnTo>
                      <a:pt x="558" y="118"/>
                    </a:lnTo>
                    <a:lnTo>
                      <a:pt x="555" y="62"/>
                    </a:lnTo>
                    <a:lnTo>
                      <a:pt x="568" y="58"/>
                    </a:lnTo>
                    <a:lnTo>
                      <a:pt x="571" y="114"/>
                    </a:lnTo>
                    <a:lnTo>
                      <a:pt x="584" y="110"/>
                    </a:lnTo>
                    <a:lnTo>
                      <a:pt x="584" y="54"/>
                    </a:lnTo>
                    <a:lnTo>
                      <a:pt x="597" y="52"/>
                    </a:lnTo>
                    <a:lnTo>
                      <a:pt x="597" y="110"/>
                    </a:lnTo>
                    <a:lnTo>
                      <a:pt x="616" y="102"/>
                    </a:lnTo>
                    <a:lnTo>
                      <a:pt x="614" y="20"/>
                    </a:lnTo>
                    <a:lnTo>
                      <a:pt x="989" y="0"/>
                    </a:lnTo>
                    <a:lnTo>
                      <a:pt x="1143" y="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0144" name="Freeform 32"/>
              <p:cNvSpPr>
                <a:spLocks/>
              </p:cNvSpPr>
              <p:nvPr/>
            </p:nvSpPr>
            <p:spPr bwMode="ltGray">
              <a:xfrm>
                <a:off x="2194" y="3470"/>
                <a:ext cx="222" cy="110"/>
              </a:xfrm>
              <a:custGeom>
                <a:avLst/>
                <a:gdLst/>
                <a:ahLst/>
                <a:cxnLst>
                  <a:cxn ang="0">
                    <a:pos x="190" y="0"/>
                  </a:cxn>
                  <a:cxn ang="0">
                    <a:pos x="110" y="16"/>
                  </a:cxn>
                  <a:cxn ang="0">
                    <a:pos x="112" y="22"/>
                  </a:cxn>
                  <a:cxn ang="0">
                    <a:pos x="172" y="14"/>
                  </a:cxn>
                  <a:cxn ang="0">
                    <a:pos x="170" y="26"/>
                  </a:cxn>
                  <a:cxn ang="0">
                    <a:pos x="110" y="38"/>
                  </a:cxn>
                  <a:cxn ang="0">
                    <a:pos x="112" y="50"/>
                  </a:cxn>
                  <a:cxn ang="0">
                    <a:pos x="174" y="34"/>
                  </a:cxn>
                  <a:cxn ang="0">
                    <a:pos x="178" y="80"/>
                  </a:cxn>
                  <a:cxn ang="0">
                    <a:pos x="120" y="84"/>
                  </a:cxn>
                  <a:cxn ang="0">
                    <a:pos x="74" y="44"/>
                  </a:cxn>
                  <a:cxn ang="0">
                    <a:pos x="74" y="56"/>
                  </a:cxn>
                  <a:cxn ang="0">
                    <a:pos x="110" y="86"/>
                  </a:cxn>
                  <a:cxn ang="0">
                    <a:pos x="46" y="94"/>
                  </a:cxn>
                  <a:cxn ang="0">
                    <a:pos x="46" y="30"/>
                  </a:cxn>
                  <a:cxn ang="0">
                    <a:pos x="30" y="34"/>
                  </a:cxn>
                  <a:cxn ang="0">
                    <a:pos x="34" y="94"/>
                  </a:cxn>
                  <a:cxn ang="0">
                    <a:pos x="12" y="88"/>
                  </a:cxn>
                  <a:cxn ang="0">
                    <a:pos x="12" y="32"/>
                  </a:cxn>
                  <a:cxn ang="0">
                    <a:pos x="0" y="28"/>
                  </a:cxn>
                  <a:cxn ang="0">
                    <a:pos x="4" y="92"/>
                  </a:cxn>
                  <a:cxn ang="0">
                    <a:pos x="70" y="110"/>
                  </a:cxn>
                  <a:cxn ang="0">
                    <a:pos x="182" y="98"/>
                  </a:cxn>
                  <a:cxn ang="0">
                    <a:pos x="204" y="72"/>
                  </a:cxn>
                  <a:cxn ang="0">
                    <a:pos x="190" y="0"/>
                  </a:cxn>
                </a:cxnLst>
                <a:rect l="0" t="0" r="r" b="b"/>
                <a:pathLst>
                  <a:path w="204" h="110">
                    <a:moveTo>
                      <a:pt x="190" y="0"/>
                    </a:moveTo>
                    <a:lnTo>
                      <a:pt x="110" y="16"/>
                    </a:lnTo>
                    <a:lnTo>
                      <a:pt x="112" y="22"/>
                    </a:lnTo>
                    <a:lnTo>
                      <a:pt x="172" y="14"/>
                    </a:lnTo>
                    <a:lnTo>
                      <a:pt x="170" y="26"/>
                    </a:lnTo>
                    <a:lnTo>
                      <a:pt x="110" y="38"/>
                    </a:lnTo>
                    <a:lnTo>
                      <a:pt x="112" y="50"/>
                    </a:lnTo>
                    <a:lnTo>
                      <a:pt x="174" y="34"/>
                    </a:lnTo>
                    <a:lnTo>
                      <a:pt x="178" y="80"/>
                    </a:lnTo>
                    <a:lnTo>
                      <a:pt x="120" y="84"/>
                    </a:lnTo>
                    <a:lnTo>
                      <a:pt x="74" y="44"/>
                    </a:lnTo>
                    <a:lnTo>
                      <a:pt x="74" y="56"/>
                    </a:lnTo>
                    <a:lnTo>
                      <a:pt x="110" y="86"/>
                    </a:lnTo>
                    <a:lnTo>
                      <a:pt x="46" y="94"/>
                    </a:lnTo>
                    <a:lnTo>
                      <a:pt x="46" y="30"/>
                    </a:lnTo>
                    <a:cubicBezTo>
                      <a:pt x="29" y="32"/>
                      <a:pt x="30" y="27"/>
                      <a:pt x="30" y="34"/>
                    </a:cubicBezTo>
                    <a:lnTo>
                      <a:pt x="34" y="94"/>
                    </a:lnTo>
                    <a:lnTo>
                      <a:pt x="12" y="88"/>
                    </a:lnTo>
                    <a:lnTo>
                      <a:pt x="12" y="32"/>
                    </a:lnTo>
                    <a:lnTo>
                      <a:pt x="0" y="28"/>
                    </a:lnTo>
                    <a:lnTo>
                      <a:pt x="4" y="92"/>
                    </a:lnTo>
                    <a:lnTo>
                      <a:pt x="70" y="110"/>
                    </a:lnTo>
                    <a:lnTo>
                      <a:pt x="182" y="98"/>
                    </a:lnTo>
                    <a:lnTo>
                      <a:pt x="204" y="72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0145" name="Freeform 33"/>
              <p:cNvSpPr>
                <a:spLocks/>
              </p:cNvSpPr>
              <p:nvPr/>
            </p:nvSpPr>
            <p:spPr bwMode="ltGray">
              <a:xfrm>
                <a:off x="2874" y="3426"/>
                <a:ext cx="1004" cy="606"/>
              </a:xfrm>
              <a:custGeom>
                <a:avLst/>
                <a:gdLst/>
                <a:ahLst/>
                <a:cxnLst>
                  <a:cxn ang="0">
                    <a:pos x="487" y="28"/>
                  </a:cxn>
                  <a:cxn ang="0">
                    <a:pos x="487" y="36"/>
                  </a:cxn>
                  <a:cxn ang="0">
                    <a:pos x="315" y="56"/>
                  </a:cxn>
                  <a:cxn ang="0">
                    <a:pos x="520" y="42"/>
                  </a:cxn>
                  <a:cxn ang="0">
                    <a:pos x="317" y="66"/>
                  </a:cxn>
                  <a:cxn ang="0">
                    <a:pos x="392" y="88"/>
                  </a:cxn>
                  <a:cxn ang="0">
                    <a:pos x="514" y="82"/>
                  </a:cxn>
                  <a:cxn ang="0">
                    <a:pos x="535" y="102"/>
                  </a:cxn>
                  <a:cxn ang="0">
                    <a:pos x="518" y="130"/>
                  </a:cxn>
                  <a:cxn ang="0">
                    <a:pos x="601" y="182"/>
                  </a:cxn>
                  <a:cxn ang="0">
                    <a:pos x="780" y="206"/>
                  </a:cxn>
                  <a:cxn ang="0">
                    <a:pos x="845" y="186"/>
                  </a:cxn>
                  <a:cxn ang="0">
                    <a:pos x="841" y="210"/>
                  </a:cxn>
                  <a:cxn ang="0">
                    <a:pos x="865" y="240"/>
                  </a:cxn>
                  <a:cxn ang="0">
                    <a:pos x="969" y="224"/>
                  </a:cxn>
                  <a:cxn ang="0">
                    <a:pos x="1000" y="214"/>
                  </a:cxn>
                  <a:cxn ang="0">
                    <a:pos x="993" y="248"/>
                  </a:cxn>
                  <a:cxn ang="0">
                    <a:pos x="997" y="262"/>
                  </a:cxn>
                  <a:cxn ang="0">
                    <a:pos x="993" y="282"/>
                  </a:cxn>
                  <a:cxn ang="0">
                    <a:pos x="954" y="342"/>
                  </a:cxn>
                  <a:cxn ang="0">
                    <a:pos x="910" y="358"/>
                  </a:cxn>
                  <a:cxn ang="0">
                    <a:pos x="886" y="414"/>
                  </a:cxn>
                  <a:cxn ang="0">
                    <a:pos x="869" y="430"/>
                  </a:cxn>
                  <a:cxn ang="0">
                    <a:pos x="882" y="472"/>
                  </a:cxn>
                  <a:cxn ang="0">
                    <a:pos x="862" y="452"/>
                  </a:cxn>
                  <a:cxn ang="0">
                    <a:pos x="847" y="440"/>
                  </a:cxn>
                  <a:cxn ang="0">
                    <a:pos x="860" y="380"/>
                  </a:cxn>
                  <a:cxn ang="0">
                    <a:pos x="688" y="398"/>
                  </a:cxn>
                  <a:cxn ang="0">
                    <a:pos x="710" y="430"/>
                  </a:cxn>
                  <a:cxn ang="0">
                    <a:pos x="660" y="436"/>
                  </a:cxn>
                  <a:cxn ang="0">
                    <a:pos x="570" y="400"/>
                  </a:cxn>
                  <a:cxn ang="0">
                    <a:pos x="616" y="444"/>
                  </a:cxn>
                  <a:cxn ang="0">
                    <a:pos x="647" y="476"/>
                  </a:cxn>
                  <a:cxn ang="0">
                    <a:pos x="575" y="470"/>
                  </a:cxn>
                  <a:cxn ang="0">
                    <a:pos x="538" y="480"/>
                  </a:cxn>
                  <a:cxn ang="0">
                    <a:pos x="487" y="478"/>
                  </a:cxn>
                  <a:cxn ang="0">
                    <a:pos x="409" y="512"/>
                  </a:cxn>
                  <a:cxn ang="0">
                    <a:pos x="357" y="520"/>
                  </a:cxn>
                  <a:cxn ang="0">
                    <a:pos x="374" y="550"/>
                  </a:cxn>
                  <a:cxn ang="0">
                    <a:pos x="0" y="606"/>
                  </a:cxn>
                  <a:cxn ang="0">
                    <a:pos x="296" y="8"/>
                  </a:cxn>
                </a:cxnLst>
                <a:rect l="0" t="0" r="r" b="b"/>
                <a:pathLst>
                  <a:path w="1004" h="606">
                    <a:moveTo>
                      <a:pt x="315" y="22"/>
                    </a:moveTo>
                    <a:lnTo>
                      <a:pt x="487" y="28"/>
                    </a:lnTo>
                    <a:lnTo>
                      <a:pt x="518" y="18"/>
                    </a:lnTo>
                    <a:lnTo>
                      <a:pt x="487" y="36"/>
                    </a:lnTo>
                    <a:lnTo>
                      <a:pt x="313" y="36"/>
                    </a:lnTo>
                    <a:lnTo>
                      <a:pt x="315" y="56"/>
                    </a:lnTo>
                    <a:lnTo>
                      <a:pt x="487" y="52"/>
                    </a:lnTo>
                    <a:lnTo>
                      <a:pt x="520" y="42"/>
                    </a:lnTo>
                    <a:lnTo>
                      <a:pt x="487" y="64"/>
                    </a:lnTo>
                    <a:lnTo>
                      <a:pt x="317" y="66"/>
                    </a:lnTo>
                    <a:lnTo>
                      <a:pt x="333" y="78"/>
                    </a:lnTo>
                    <a:lnTo>
                      <a:pt x="392" y="88"/>
                    </a:lnTo>
                    <a:lnTo>
                      <a:pt x="477" y="84"/>
                    </a:lnTo>
                    <a:lnTo>
                      <a:pt x="514" y="82"/>
                    </a:lnTo>
                    <a:lnTo>
                      <a:pt x="516" y="102"/>
                    </a:lnTo>
                    <a:lnTo>
                      <a:pt x="535" y="102"/>
                    </a:lnTo>
                    <a:lnTo>
                      <a:pt x="540" y="120"/>
                    </a:lnTo>
                    <a:lnTo>
                      <a:pt x="518" y="130"/>
                    </a:lnTo>
                    <a:lnTo>
                      <a:pt x="527" y="148"/>
                    </a:lnTo>
                    <a:lnTo>
                      <a:pt x="601" y="182"/>
                    </a:lnTo>
                    <a:lnTo>
                      <a:pt x="701" y="202"/>
                    </a:lnTo>
                    <a:lnTo>
                      <a:pt x="780" y="206"/>
                    </a:lnTo>
                    <a:lnTo>
                      <a:pt x="817" y="196"/>
                    </a:lnTo>
                    <a:lnTo>
                      <a:pt x="845" y="186"/>
                    </a:lnTo>
                    <a:lnTo>
                      <a:pt x="856" y="194"/>
                    </a:lnTo>
                    <a:lnTo>
                      <a:pt x="841" y="210"/>
                    </a:lnTo>
                    <a:lnTo>
                      <a:pt x="843" y="228"/>
                    </a:lnTo>
                    <a:lnTo>
                      <a:pt x="865" y="240"/>
                    </a:lnTo>
                    <a:lnTo>
                      <a:pt x="921" y="236"/>
                    </a:lnTo>
                    <a:lnTo>
                      <a:pt x="969" y="224"/>
                    </a:lnTo>
                    <a:lnTo>
                      <a:pt x="991" y="204"/>
                    </a:lnTo>
                    <a:lnTo>
                      <a:pt x="1000" y="214"/>
                    </a:lnTo>
                    <a:lnTo>
                      <a:pt x="984" y="232"/>
                    </a:lnTo>
                    <a:lnTo>
                      <a:pt x="993" y="248"/>
                    </a:lnTo>
                    <a:lnTo>
                      <a:pt x="982" y="260"/>
                    </a:lnTo>
                    <a:lnTo>
                      <a:pt x="997" y="262"/>
                    </a:lnTo>
                    <a:lnTo>
                      <a:pt x="1004" y="274"/>
                    </a:lnTo>
                    <a:lnTo>
                      <a:pt x="993" y="282"/>
                    </a:lnTo>
                    <a:lnTo>
                      <a:pt x="941" y="328"/>
                    </a:lnTo>
                    <a:lnTo>
                      <a:pt x="954" y="342"/>
                    </a:lnTo>
                    <a:lnTo>
                      <a:pt x="928" y="358"/>
                    </a:lnTo>
                    <a:lnTo>
                      <a:pt x="910" y="358"/>
                    </a:lnTo>
                    <a:lnTo>
                      <a:pt x="871" y="378"/>
                    </a:lnTo>
                    <a:lnTo>
                      <a:pt x="886" y="414"/>
                    </a:lnTo>
                    <a:lnTo>
                      <a:pt x="882" y="442"/>
                    </a:lnTo>
                    <a:lnTo>
                      <a:pt x="869" y="430"/>
                    </a:lnTo>
                    <a:lnTo>
                      <a:pt x="869" y="450"/>
                    </a:lnTo>
                    <a:lnTo>
                      <a:pt x="882" y="472"/>
                    </a:lnTo>
                    <a:lnTo>
                      <a:pt x="851" y="472"/>
                    </a:lnTo>
                    <a:lnTo>
                      <a:pt x="862" y="452"/>
                    </a:lnTo>
                    <a:lnTo>
                      <a:pt x="865" y="428"/>
                    </a:lnTo>
                    <a:lnTo>
                      <a:pt x="847" y="440"/>
                    </a:lnTo>
                    <a:lnTo>
                      <a:pt x="851" y="398"/>
                    </a:lnTo>
                    <a:lnTo>
                      <a:pt x="860" y="380"/>
                    </a:lnTo>
                    <a:lnTo>
                      <a:pt x="756" y="396"/>
                    </a:lnTo>
                    <a:lnTo>
                      <a:pt x="688" y="398"/>
                    </a:lnTo>
                    <a:lnTo>
                      <a:pt x="708" y="418"/>
                    </a:lnTo>
                    <a:lnTo>
                      <a:pt x="710" y="430"/>
                    </a:lnTo>
                    <a:lnTo>
                      <a:pt x="690" y="442"/>
                    </a:lnTo>
                    <a:lnTo>
                      <a:pt x="660" y="436"/>
                    </a:lnTo>
                    <a:lnTo>
                      <a:pt x="588" y="406"/>
                    </a:lnTo>
                    <a:lnTo>
                      <a:pt x="570" y="400"/>
                    </a:lnTo>
                    <a:lnTo>
                      <a:pt x="548" y="424"/>
                    </a:lnTo>
                    <a:lnTo>
                      <a:pt x="616" y="444"/>
                    </a:lnTo>
                    <a:lnTo>
                      <a:pt x="649" y="462"/>
                    </a:lnTo>
                    <a:lnTo>
                      <a:pt x="647" y="476"/>
                    </a:lnTo>
                    <a:lnTo>
                      <a:pt x="629" y="494"/>
                    </a:lnTo>
                    <a:lnTo>
                      <a:pt x="575" y="470"/>
                    </a:lnTo>
                    <a:lnTo>
                      <a:pt x="553" y="482"/>
                    </a:lnTo>
                    <a:lnTo>
                      <a:pt x="538" y="480"/>
                    </a:lnTo>
                    <a:lnTo>
                      <a:pt x="496" y="462"/>
                    </a:lnTo>
                    <a:lnTo>
                      <a:pt x="487" y="478"/>
                    </a:lnTo>
                    <a:lnTo>
                      <a:pt x="431" y="476"/>
                    </a:lnTo>
                    <a:lnTo>
                      <a:pt x="409" y="512"/>
                    </a:lnTo>
                    <a:lnTo>
                      <a:pt x="365" y="508"/>
                    </a:lnTo>
                    <a:lnTo>
                      <a:pt x="357" y="520"/>
                    </a:lnTo>
                    <a:lnTo>
                      <a:pt x="370" y="534"/>
                    </a:lnTo>
                    <a:lnTo>
                      <a:pt x="374" y="550"/>
                    </a:lnTo>
                    <a:lnTo>
                      <a:pt x="342" y="606"/>
                    </a:lnTo>
                    <a:lnTo>
                      <a:pt x="0" y="606"/>
                    </a:lnTo>
                    <a:lnTo>
                      <a:pt x="8" y="0"/>
                    </a:lnTo>
                    <a:lnTo>
                      <a:pt x="296" y="8"/>
                    </a:lnTo>
                    <a:lnTo>
                      <a:pt x="315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0146" name="Freeform 34"/>
              <p:cNvSpPr>
                <a:spLocks/>
              </p:cNvSpPr>
              <p:nvPr/>
            </p:nvSpPr>
            <p:spPr bwMode="ltGray">
              <a:xfrm>
                <a:off x="3209" y="3454"/>
                <a:ext cx="161" cy="92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4" y="2"/>
                  </a:cxn>
                  <a:cxn ang="0">
                    <a:pos x="18" y="0"/>
                  </a:cxn>
                  <a:cxn ang="0">
                    <a:pos x="12" y="74"/>
                  </a:cxn>
                  <a:cxn ang="0">
                    <a:pos x="44" y="78"/>
                  </a:cxn>
                  <a:cxn ang="0">
                    <a:pos x="46" y="2"/>
                  </a:cxn>
                  <a:cxn ang="0">
                    <a:pos x="58" y="2"/>
                  </a:cxn>
                  <a:cxn ang="0">
                    <a:pos x="56" y="72"/>
                  </a:cxn>
                  <a:cxn ang="0">
                    <a:pos x="94" y="70"/>
                  </a:cxn>
                  <a:cxn ang="0">
                    <a:pos x="92" y="2"/>
                  </a:cxn>
                  <a:cxn ang="0">
                    <a:pos x="106" y="4"/>
                  </a:cxn>
                  <a:cxn ang="0">
                    <a:pos x="104" y="68"/>
                  </a:cxn>
                  <a:cxn ang="0">
                    <a:pos x="136" y="64"/>
                  </a:cxn>
                  <a:cxn ang="0">
                    <a:pos x="128" y="0"/>
                  </a:cxn>
                  <a:cxn ang="0">
                    <a:pos x="142" y="2"/>
                  </a:cxn>
                  <a:cxn ang="0">
                    <a:pos x="148" y="70"/>
                  </a:cxn>
                  <a:cxn ang="0">
                    <a:pos x="60" y="88"/>
                  </a:cxn>
                  <a:cxn ang="0">
                    <a:pos x="8" y="92"/>
                  </a:cxn>
                  <a:cxn ang="0">
                    <a:pos x="0" y="82"/>
                  </a:cxn>
                </a:cxnLst>
                <a:rect l="0" t="0" r="r" b="b"/>
                <a:pathLst>
                  <a:path w="148" h="92">
                    <a:moveTo>
                      <a:pt x="0" y="82"/>
                    </a:moveTo>
                    <a:lnTo>
                      <a:pt x="4" y="2"/>
                    </a:lnTo>
                    <a:lnTo>
                      <a:pt x="18" y="0"/>
                    </a:lnTo>
                    <a:lnTo>
                      <a:pt x="12" y="74"/>
                    </a:lnTo>
                    <a:lnTo>
                      <a:pt x="44" y="78"/>
                    </a:lnTo>
                    <a:lnTo>
                      <a:pt x="46" y="2"/>
                    </a:lnTo>
                    <a:lnTo>
                      <a:pt x="58" y="2"/>
                    </a:lnTo>
                    <a:lnTo>
                      <a:pt x="56" y="72"/>
                    </a:lnTo>
                    <a:lnTo>
                      <a:pt x="94" y="70"/>
                    </a:lnTo>
                    <a:lnTo>
                      <a:pt x="92" y="2"/>
                    </a:lnTo>
                    <a:lnTo>
                      <a:pt x="106" y="4"/>
                    </a:lnTo>
                    <a:lnTo>
                      <a:pt x="104" y="68"/>
                    </a:lnTo>
                    <a:lnTo>
                      <a:pt x="136" y="64"/>
                    </a:lnTo>
                    <a:lnTo>
                      <a:pt x="128" y="0"/>
                    </a:lnTo>
                    <a:lnTo>
                      <a:pt x="142" y="2"/>
                    </a:lnTo>
                    <a:lnTo>
                      <a:pt x="148" y="70"/>
                    </a:lnTo>
                    <a:lnTo>
                      <a:pt x="60" y="88"/>
                    </a:lnTo>
                    <a:lnTo>
                      <a:pt x="8" y="9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90147" name="Rectangle 3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ja-JP" altLang="ja-JP" smtClean="0"/>
          </a:p>
        </p:txBody>
      </p:sp>
      <p:sp>
        <p:nvSpPr>
          <p:cNvPr id="90148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ja-JP" smtClean="0"/>
          </a:p>
        </p:txBody>
      </p:sp>
      <p:sp>
        <p:nvSpPr>
          <p:cNvPr id="90149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tx1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90150" name="Rectangle 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1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90151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tx1"/>
                </a:solidFill>
              </a:defRPr>
            </a:lvl1pPr>
          </a:lstStyle>
          <a:p>
            <a:fld id="{F69FF6BF-5A47-441C-8F1A-02949590301C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pull dir="lu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_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fit.ac.jp/~m-ishihara/Lectures/SpecialClass/onthefly/mapview3.avi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fit.ac.jp/~m-ishihara/Lectures/SpecialClass/onthefly/mspaint3.avi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WordArt 2"/>
          <p:cNvSpPr>
            <a:spLocks noChangeAspect="1" noChangeArrowheads="1" noChangeShapeType="1" noTextEdit="1"/>
          </p:cNvSpPr>
          <p:nvPr/>
        </p:nvSpPr>
        <p:spPr bwMode="auto">
          <a:xfrm>
            <a:off x="107950" y="2455863"/>
            <a:ext cx="8928100" cy="1944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34"/>
              </a:avLst>
            </a:prstTxWarp>
          </a:bodyPr>
          <a:lstStyle/>
          <a:p>
            <a:r>
              <a:rPr lang="en-US" altLang="ja-JP" sz="4000" b="1" kern="10">
                <a:ln w="9525">
                  <a:noFill/>
                  <a:round/>
                  <a:headEnd/>
                  <a:tailEnd/>
                </a:ln>
                <a:solidFill>
                  <a:srgbClr val="E45C00"/>
                </a:solidFill>
                <a:effectLst>
                  <a:outerShdw dist="53882" dir="8100000" algn="ctr" rotWithShape="0">
                    <a:srgbClr val="9A5C24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Fingertip-shadow for</a:t>
            </a:r>
          </a:p>
          <a:p>
            <a:r>
              <a:rPr lang="en-US" altLang="ja-JP" sz="4000" b="1" kern="10">
                <a:ln w="9525">
                  <a:noFill/>
                  <a:round/>
                  <a:headEnd/>
                  <a:tailEnd/>
                </a:ln>
                <a:solidFill>
                  <a:srgbClr val="E45C00"/>
                </a:solidFill>
                <a:effectLst>
                  <a:outerShdw dist="53882" dir="8100000" algn="ctr" rotWithShape="0">
                    <a:srgbClr val="9A5C24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click, db-click, and drag on a wall</a:t>
            </a:r>
            <a:endParaRPr lang="ja-JP" altLang="en-US" sz="4000" b="1" kern="10">
              <a:ln w="9525">
                <a:noFill/>
                <a:round/>
                <a:headEnd/>
                <a:tailEnd/>
              </a:ln>
              <a:solidFill>
                <a:srgbClr val="E45C00"/>
              </a:solidFill>
              <a:effectLst>
                <a:outerShdw dist="53882" dir="8100000" algn="ctr" rotWithShape="0">
                  <a:srgbClr val="9A5C24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Text Box 2"/>
          <p:cNvSpPr txBox="1">
            <a:spLocks noChangeArrowheads="1"/>
          </p:cNvSpPr>
          <p:nvPr/>
        </p:nvSpPr>
        <p:spPr bwMode="auto">
          <a:xfrm>
            <a:off x="788988" y="1484313"/>
            <a:ext cx="8247062" cy="519112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b="1">
                <a:solidFill>
                  <a:srgbClr val="A26D3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Look of our system</a:t>
            </a:r>
            <a:r>
              <a:rPr lang="ja-JP" altLang="en-US" b="1">
                <a:solidFill>
                  <a:srgbClr val="A26D3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　　 　　</a:t>
            </a:r>
            <a:r>
              <a:rPr lang="en-US" altLang="ja-JP" b="1">
                <a:solidFill>
                  <a:srgbClr val="A26D3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Framework of our system</a:t>
            </a:r>
            <a:endParaRPr lang="en-US" altLang="ja-JP"/>
          </a:p>
        </p:txBody>
      </p:sp>
      <p:grpSp>
        <p:nvGrpSpPr>
          <p:cNvPr id="374830" name="Group 46"/>
          <p:cNvGrpSpPr>
            <a:grpSpLocks/>
          </p:cNvGrpSpPr>
          <p:nvPr/>
        </p:nvGrpSpPr>
        <p:grpSpPr bwMode="auto">
          <a:xfrm>
            <a:off x="4859338" y="2324100"/>
            <a:ext cx="4032250" cy="3667125"/>
            <a:chOff x="113" y="1464"/>
            <a:chExt cx="2540" cy="2310"/>
          </a:xfrm>
        </p:grpSpPr>
        <p:sp>
          <p:nvSpPr>
            <p:cNvPr id="374818" name="AutoShape 34"/>
            <p:cNvSpPr>
              <a:spLocks noChangeArrowheads="1"/>
            </p:cNvSpPr>
            <p:nvPr/>
          </p:nvSpPr>
          <p:spPr bwMode="auto">
            <a:xfrm>
              <a:off x="113" y="1464"/>
              <a:ext cx="2540" cy="231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 algn="ctr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374817" name="Picture 33" descr="flowchar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4" y="1594"/>
              <a:ext cx="1905" cy="2002"/>
            </a:xfrm>
            <a:prstGeom prst="rect">
              <a:avLst/>
            </a:prstGeom>
            <a:noFill/>
          </p:spPr>
        </p:pic>
      </p:grpSp>
      <p:grpSp>
        <p:nvGrpSpPr>
          <p:cNvPr id="374831" name="Group 47"/>
          <p:cNvGrpSpPr>
            <a:grpSpLocks/>
          </p:cNvGrpSpPr>
          <p:nvPr/>
        </p:nvGrpSpPr>
        <p:grpSpPr bwMode="auto">
          <a:xfrm>
            <a:off x="144463" y="1989138"/>
            <a:ext cx="4140200" cy="4208462"/>
            <a:chOff x="2904" y="1261"/>
            <a:chExt cx="2608" cy="2651"/>
          </a:xfrm>
        </p:grpSpPr>
        <p:sp>
          <p:nvSpPr>
            <p:cNvPr id="374820" name="Text Box 36"/>
            <p:cNvSpPr txBox="1">
              <a:spLocks noChangeArrowheads="1"/>
            </p:cNvSpPr>
            <p:nvPr/>
          </p:nvSpPr>
          <p:spPr bwMode="auto">
            <a:xfrm>
              <a:off x="2971" y="1261"/>
              <a:ext cx="1043" cy="288"/>
            </a:xfrm>
            <a:prstGeom prst="rect">
              <a:avLst/>
            </a:prstGeom>
            <a:noFill/>
            <a:ln w="444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 b="1">
                  <a:solidFill>
                    <a:srgbClr val="000000"/>
                  </a:solidFill>
                </a:rPr>
                <a:t>Camera</a:t>
              </a:r>
            </a:p>
          </p:txBody>
        </p:sp>
        <p:grpSp>
          <p:nvGrpSpPr>
            <p:cNvPr id="374829" name="Group 45"/>
            <p:cNvGrpSpPr>
              <a:grpSpLocks/>
            </p:cNvGrpSpPr>
            <p:nvPr/>
          </p:nvGrpSpPr>
          <p:grpSpPr bwMode="auto">
            <a:xfrm>
              <a:off x="2904" y="1428"/>
              <a:ext cx="2608" cy="2484"/>
              <a:chOff x="2925" y="1434"/>
              <a:chExt cx="2608" cy="2484"/>
            </a:xfrm>
          </p:grpSpPr>
          <p:pic>
            <p:nvPicPr>
              <p:cNvPr id="374819" name="Picture 35" descr="look_in_color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25" y="1510"/>
                <a:ext cx="2608" cy="2171"/>
              </a:xfrm>
              <a:prstGeom prst="rect">
                <a:avLst/>
              </a:prstGeom>
              <a:noFill/>
            </p:spPr>
          </p:pic>
          <p:sp>
            <p:nvSpPr>
              <p:cNvPr id="374821" name="Line 37"/>
              <p:cNvSpPr>
                <a:spLocks noChangeShapeType="1"/>
              </p:cNvSpPr>
              <p:nvPr/>
            </p:nvSpPr>
            <p:spPr bwMode="auto">
              <a:xfrm>
                <a:off x="3878" y="1434"/>
                <a:ext cx="363" cy="167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4822" name="Text Box 38"/>
              <p:cNvSpPr txBox="1">
                <a:spLocks noChangeArrowheads="1"/>
              </p:cNvSpPr>
              <p:nvPr/>
            </p:nvSpPr>
            <p:spPr bwMode="auto">
              <a:xfrm>
                <a:off x="4195" y="3630"/>
                <a:ext cx="953" cy="288"/>
              </a:xfrm>
              <a:prstGeom prst="rect">
                <a:avLst/>
              </a:prstGeom>
              <a:noFill/>
              <a:ln w="4445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400" b="1">
                    <a:solidFill>
                      <a:srgbClr val="000000"/>
                    </a:solidFill>
                  </a:rPr>
                  <a:t>Projector</a:t>
                </a:r>
              </a:p>
            </p:txBody>
          </p:sp>
          <p:sp>
            <p:nvSpPr>
              <p:cNvPr id="374823" name="Line 39"/>
              <p:cNvSpPr>
                <a:spLocks noChangeShapeType="1"/>
              </p:cNvSpPr>
              <p:nvPr/>
            </p:nvSpPr>
            <p:spPr bwMode="auto">
              <a:xfrm flipH="1" flipV="1">
                <a:off x="3719" y="3416"/>
                <a:ext cx="522" cy="377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4824" name="Text Box 40"/>
              <p:cNvSpPr txBox="1">
                <a:spLocks noChangeArrowheads="1"/>
              </p:cNvSpPr>
              <p:nvPr/>
            </p:nvSpPr>
            <p:spPr bwMode="auto">
              <a:xfrm>
                <a:off x="4014" y="2009"/>
                <a:ext cx="1043" cy="288"/>
              </a:xfrm>
              <a:prstGeom prst="rect">
                <a:avLst/>
              </a:prstGeom>
              <a:noFill/>
              <a:ln w="4445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400" b="1">
                    <a:solidFill>
                      <a:srgbClr val="000000"/>
                    </a:solidFill>
                  </a:rPr>
                  <a:t>Screen</a:t>
                </a:r>
              </a:p>
            </p:txBody>
          </p:sp>
        </p:grpSp>
      </p:grpSp>
      <p:grpSp>
        <p:nvGrpSpPr>
          <p:cNvPr id="374828" name="Group 44"/>
          <p:cNvGrpSpPr>
            <a:grpSpLocks/>
          </p:cNvGrpSpPr>
          <p:nvPr/>
        </p:nvGrpSpPr>
        <p:grpSpPr bwMode="auto">
          <a:xfrm>
            <a:off x="107950" y="307975"/>
            <a:ext cx="2232025" cy="673100"/>
            <a:chOff x="68" y="194"/>
            <a:chExt cx="1406" cy="424"/>
          </a:xfrm>
        </p:grpSpPr>
        <p:sp>
          <p:nvSpPr>
            <p:cNvPr id="374825" name="Text Box 41"/>
            <p:cNvSpPr txBox="1">
              <a:spLocks noChangeArrowheads="1"/>
            </p:cNvSpPr>
            <p:nvPr/>
          </p:nvSpPr>
          <p:spPr bwMode="auto">
            <a:xfrm>
              <a:off x="68" y="194"/>
              <a:ext cx="1406" cy="365"/>
            </a:xfrm>
            <a:prstGeom prst="rect">
              <a:avLst/>
            </a:prstGeom>
            <a:noFill/>
            <a:ln w="444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ja-JP" sz="3200" b="1">
                  <a:solidFill>
                    <a:srgbClr val="000000"/>
                  </a:solidFill>
                </a:rPr>
                <a:t>Application</a:t>
              </a:r>
            </a:p>
          </p:txBody>
        </p:sp>
        <p:sp>
          <p:nvSpPr>
            <p:cNvPr id="374826" name="Line 42"/>
            <p:cNvSpPr>
              <a:spLocks noChangeShapeType="1"/>
            </p:cNvSpPr>
            <p:nvPr/>
          </p:nvSpPr>
          <p:spPr bwMode="auto">
            <a:xfrm>
              <a:off x="74" y="573"/>
              <a:ext cx="907" cy="0"/>
            </a:xfrm>
            <a:prstGeom prst="line">
              <a:avLst/>
            </a:prstGeom>
            <a:noFill/>
            <a:ln w="44450">
              <a:solidFill>
                <a:srgbClr val="F1721B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4827" name="Line 43"/>
            <p:cNvSpPr>
              <a:spLocks noChangeShapeType="1"/>
            </p:cNvSpPr>
            <p:nvPr/>
          </p:nvSpPr>
          <p:spPr bwMode="auto">
            <a:xfrm>
              <a:off x="340" y="618"/>
              <a:ext cx="1134" cy="0"/>
            </a:xfrm>
            <a:prstGeom prst="line">
              <a:avLst/>
            </a:prstGeom>
            <a:noFill/>
            <a:ln w="44450">
              <a:solidFill>
                <a:srgbClr val="F1721B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48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48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54" name="AutoShape 22"/>
          <p:cNvSpPr>
            <a:spLocks noChangeArrowheads="1"/>
          </p:cNvSpPr>
          <p:nvPr/>
        </p:nvSpPr>
        <p:spPr bwMode="auto">
          <a:xfrm>
            <a:off x="188913" y="1196975"/>
            <a:ext cx="8785225" cy="5472113"/>
          </a:xfrm>
          <a:prstGeom prst="flowChartAlternateProcess">
            <a:avLst/>
          </a:prstGeom>
          <a:noFill/>
          <a:ln w="28575" algn="ctr">
            <a:solidFill>
              <a:srgbClr val="D647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6845" name="Text Box 13"/>
          <p:cNvSpPr txBox="1">
            <a:spLocks noChangeArrowheads="1"/>
          </p:cNvSpPr>
          <p:nvPr/>
        </p:nvSpPr>
        <p:spPr bwMode="auto">
          <a:xfrm>
            <a:off x="611188" y="617538"/>
            <a:ext cx="2305050" cy="579437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>
                <a:solidFill>
                  <a:srgbClr val="A26D3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Map View</a:t>
            </a:r>
          </a:p>
        </p:txBody>
      </p:sp>
      <p:sp>
        <p:nvSpPr>
          <p:cNvPr id="376846" name="Text Box 14"/>
          <p:cNvSpPr txBox="1">
            <a:spLocks noChangeArrowheads="1"/>
          </p:cNvSpPr>
          <p:nvPr/>
        </p:nvSpPr>
        <p:spPr bwMode="auto">
          <a:xfrm>
            <a:off x="7596188" y="58738"/>
            <a:ext cx="1368425" cy="366712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1800" b="1">
                <a:solidFill>
                  <a:srgbClr val="000000"/>
                </a:solidFill>
              </a:rPr>
              <a:t>Application</a:t>
            </a:r>
          </a:p>
        </p:txBody>
      </p:sp>
      <p:sp>
        <p:nvSpPr>
          <p:cNvPr id="376847" name="Line 15"/>
          <p:cNvSpPr>
            <a:spLocks noChangeShapeType="1"/>
          </p:cNvSpPr>
          <p:nvPr/>
        </p:nvSpPr>
        <p:spPr bwMode="auto">
          <a:xfrm flipV="1">
            <a:off x="7629525" y="407988"/>
            <a:ext cx="758825" cy="1587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76848" name="Line 16"/>
          <p:cNvSpPr>
            <a:spLocks noChangeShapeType="1"/>
          </p:cNvSpPr>
          <p:nvPr/>
        </p:nvSpPr>
        <p:spPr bwMode="auto">
          <a:xfrm>
            <a:off x="7885113" y="466725"/>
            <a:ext cx="1150937" cy="0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pic>
        <p:nvPicPr>
          <p:cNvPr id="376850" name="Picture 18" descr="look_in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328879"/>
            <a:ext cx="3103563" cy="2582863"/>
          </a:xfrm>
          <a:prstGeom prst="rect">
            <a:avLst/>
          </a:prstGeom>
          <a:noFill/>
        </p:spPr>
      </p:pic>
      <p:sp>
        <p:nvSpPr>
          <p:cNvPr id="376851" name="Text Box 19"/>
          <p:cNvSpPr txBox="1">
            <a:spLocks noChangeArrowheads="1"/>
          </p:cNvSpPr>
          <p:nvPr/>
        </p:nvSpPr>
        <p:spPr bwMode="auto">
          <a:xfrm>
            <a:off x="4732338" y="5802313"/>
            <a:ext cx="3671887" cy="676275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400">
                <a:solidFill>
                  <a:srgbClr val="000000"/>
                </a:solidFill>
              </a:rPr>
              <a:t>Zooming in, scrolling, </a:t>
            </a:r>
          </a:p>
          <a:p>
            <a:pPr algn="l">
              <a:lnSpc>
                <a:spcPct val="10000"/>
              </a:lnSpc>
              <a:spcBef>
                <a:spcPct val="50000"/>
              </a:spcBef>
            </a:pPr>
            <a:r>
              <a:rPr lang="en-US" altLang="ja-JP" sz="2400">
                <a:solidFill>
                  <a:srgbClr val="000000"/>
                </a:solidFill>
              </a:rPr>
              <a:t>       and zooming out a map</a:t>
            </a:r>
          </a:p>
        </p:txBody>
      </p:sp>
      <p:sp>
        <p:nvSpPr>
          <p:cNvPr id="376853" name="Text Box 21"/>
          <p:cNvSpPr txBox="1">
            <a:spLocks noChangeArrowheads="1"/>
          </p:cNvSpPr>
          <p:nvPr/>
        </p:nvSpPr>
        <p:spPr bwMode="auto">
          <a:xfrm>
            <a:off x="538163" y="1484313"/>
            <a:ext cx="8137525" cy="519112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dirty="0">
                <a:solidFill>
                  <a:srgbClr val="000000"/>
                </a:solidFill>
              </a:rPr>
              <a:t>A user is allowed to manipulate a map by touching.</a:t>
            </a:r>
          </a:p>
        </p:txBody>
      </p:sp>
      <p:pic>
        <p:nvPicPr>
          <p:cNvPr id="388098" name="Picture 2" descr="D:\home\makio\FIT\Lectures\SpecialClass\05\ppt_ClickMapLight\mapview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328879"/>
            <a:ext cx="4600575" cy="3457575"/>
          </a:xfrm>
          <a:prstGeom prst="rect">
            <a:avLst/>
          </a:prstGeom>
          <a:noFill/>
        </p:spPr>
      </p:pic>
      <p:sp>
        <p:nvSpPr>
          <p:cNvPr id="12" name="動作設定ボタン : ビデオ 11">
            <a:hlinkClick r:id="rId5" highlightClick="1"/>
          </p:cNvPr>
          <p:cNvSpPr/>
          <p:nvPr/>
        </p:nvSpPr>
        <p:spPr bwMode="auto">
          <a:xfrm>
            <a:off x="3071802" y="5357826"/>
            <a:ext cx="785818" cy="428628"/>
          </a:xfrm>
          <a:prstGeom prst="actionButtonMovi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rgbClr val="C99561"/>
              </a:solidFill>
              <a:effectLst/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5" name="Text Box 5"/>
          <p:cNvSpPr txBox="1">
            <a:spLocks noChangeArrowheads="1"/>
          </p:cNvSpPr>
          <p:nvPr/>
        </p:nvSpPr>
        <p:spPr bwMode="auto">
          <a:xfrm>
            <a:off x="7596188" y="58738"/>
            <a:ext cx="1368425" cy="366712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1800" b="1">
                <a:solidFill>
                  <a:srgbClr val="000000"/>
                </a:solidFill>
              </a:rPr>
              <a:t>Application</a:t>
            </a:r>
          </a:p>
        </p:txBody>
      </p:sp>
      <p:sp>
        <p:nvSpPr>
          <p:cNvPr id="378886" name="Line 6"/>
          <p:cNvSpPr>
            <a:spLocks noChangeShapeType="1"/>
          </p:cNvSpPr>
          <p:nvPr/>
        </p:nvSpPr>
        <p:spPr bwMode="auto">
          <a:xfrm flipV="1">
            <a:off x="7629525" y="407988"/>
            <a:ext cx="758825" cy="1587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78887" name="Line 7"/>
          <p:cNvSpPr>
            <a:spLocks noChangeShapeType="1"/>
          </p:cNvSpPr>
          <p:nvPr/>
        </p:nvSpPr>
        <p:spPr bwMode="auto">
          <a:xfrm>
            <a:off x="7885113" y="466725"/>
            <a:ext cx="1150937" cy="0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78891" name="Text Box 11"/>
          <p:cNvSpPr txBox="1">
            <a:spLocks noChangeArrowheads="1"/>
          </p:cNvSpPr>
          <p:nvPr/>
        </p:nvSpPr>
        <p:spPr bwMode="auto">
          <a:xfrm>
            <a:off x="5292725" y="5799138"/>
            <a:ext cx="2647950" cy="45720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400">
                <a:solidFill>
                  <a:srgbClr val="000000"/>
                </a:solidFill>
              </a:rPr>
              <a:t>Writing “Hello!”</a:t>
            </a:r>
          </a:p>
        </p:txBody>
      </p:sp>
      <p:pic>
        <p:nvPicPr>
          <p:cNvPr id="378892" name="Picture 12" descr="look_in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314592"/>
            <a:ext cx="3103563" cy="2582863"/>
          </a:xfrm>
          <a:prstGeom prst="rect">
            <a:avLst/>
          </a:prstGeom>
          <a:noFill/>
        </p:spPr>
      </p:pic>
      <p:sp>
        <p:nvSpPr>
          <p:cNvPr id="378894" name="AutoShape 14"/>
          <p:cNvSpPr>
            <a:spLocks noChangeArrowheads="1"/>
          </p:cNvSpPr>
          <p:nvPr/>
        </p:nvSpPr>
        <p:spPr bwMode="auto">
          <a:xfrm>
            <a:off x="188913" y="1773238"/>
            <a:ext cx="8785225" cy="4535487"/>
          </a:xfrm>
          <a:prstGeom prst="flowChartAlternateProcess">
            <a:avLst/>
          </a:prstGeom>
          <a:noFill/>
          <a:ln w="28575" algn="ctr">
            <a:solidFill>
              <a:srgbClr val="D647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8895" name="Text Box 15"/>
          <p:cNvSpPr txBox="1">
            <a:spLocks noChangeArrowheads="1"/>
          </p:cNvSpPr>
          <p:nvPr/>
        </p:nvSpPr>
        <p:spPr bwMode="auto">
          <a:xfrm>
            <a:off x="611188" y="1193800"/>
            <a:ext cx="2305050" cy="579438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>
                <a:solidFill>
                  <a:srgbClr val="A26D3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MS Paint</a:t>
            </a:r>
          </a:p>
        </p:txBody>
      </p:sp>
      <p:sp>
        <p:nvSpPr>
          <p:cNvPr id="378897" name="Line 17"/>
          <p:cNvSpPr>
            <a:spLocks noChangeShapeType="1"/>
          </p:cNvSpPr>
          <p:nvPr/>
        </p:nvSpPr>
        <p:spPr bwMode="auto">
          <a:xfrm flipV="1">
            <a:off x="7629525" y="407988"/>
            <a:ext cx="758825" cy="1587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78898" name="Line 18"/>
          <p:cNvSpPr>
            <a:spLocks noChangeShapeType="1"/>
          </p:cNvSpPr>
          <p:nvPr/>
        </p:nvSpPr>
        <p:spPr bwMode="auto">
          <a:xfrm>
            <a:off x="7885113" y="466725"/>
            <a:ext cx="1150937" cy="0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pic>
        <p:nvPicPr>
          <p:cNvPr id="389122" name="Picture 2" descr="D:\home\makio\FIT\Lectures\SpecialClass\05\ppt_ClickMapLight\mspaint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2314592"/>
            <a:ext cx="4600575" cy="3471862"/>
          </a:xfrm>
          <a:prstGeom prst="rect">
            <a:avLst/>
          </a:prstGeom>
          <a:noFill/>
        </p:spPr>
      </p:pic>
      <p:sp>
        <p:nvSpPr>
          <p:cNvPr id="13" name="動作設定ボタン : ビデオ 12">
            <a:hlinkClick r:id="rId5" highlightClick="1"/>
          </p:cNvPr>
          <p:cNvSpPr/>
          <p:nvPr/>
        </p:nvSpPr>
        <p:spPr bwMode="auto">
          <a:xfrm>
            <a:off x="3071802" y="5357826"/>
            <a:ext cx="857256" cy="428628"/>
          </a:xfrm>
          <a:prstGeom prst="actionButtonMovi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rgbClr val="C99561"/>
              </a:solidFill>
              <a:effectLst/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Text Box 2"/>
          <p:cNvSpPr txBox="1">
            <a:spLocks noChangeArrowheads="1"/>
          </p:cNvSpPr>
          <p:nvPr/>
        </p:nvSpPr>
        <p:spPr bwMode="auto">
          <a:xfrm>
            <a:off x="1401763" y="2203450"/>
            <a:ext cx="6624637" cy="77470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altLang="ja-JP" sz="2400" b="1">
                <a:solidFill>
                  <a:srgbClr val="000000"/>
                </a:solidFill>
              </a:rPr>
              <a:t>Fingertip-shadow for</a:t>
            </a:r>
          </a:p>
          <a:p>
            <a:pPr algn="l">
              <a:lnSpc>
                <a:spcPct val="70000"/>
              </a:lnSpc>
              <a:spcBef>
                <a:spcPct val="30000"/>
              </a:spcBef>
            </a:pPr>
            <a:r>
              <a:rPr lang="en-US" altLang="ja-JP" b="1">
                <a:solidFill>
                  <a:srgbClr val="000000"/>
                </a:solidFill>
              </a:rPr>
              <a:t>          click, db-click, and drag on a wall</a:t>
            </a:r>
          </a:p>
        </p:txBody>
      </p:sp>
      <p:sp>
        <p:nvSpPr>
          <p:cNvPr id="385030" name="AutoShape 6"/>
          <p:cNvSpPr>
            <a:spLocks noChangeArrowheads="1"/>
          </p:cNvSpPr>
          <p:nvPr/>
        </p:nvSpPr>
        <p:spPr bwMode="auto">
          <a:xfrm>
            <a:off x="323850" y="1982788"/>
            <a:ext cx="8461375" cy="403383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5031" name="Text Box 7"/>
          <p:cNvSpPr txBox="1">
            <a:spLocks noChangeArrowheads="1"/>
          </p:cNvSpPr>
          <p:nvPr/>
        </p:nvSpPr>
        <p:spPr bwMode="auto">
          <a:xfrm>
            <a:off x="457200" y="3409950"/>
            <a:ext cx="8497888" cy="2316163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altLang="ja-JP" b="1">
                <a:solidFill>
                  <a:srgbClr val="000000"/>
                </a:solidFill>
              </a:rPr>
              <a:t>We focused on </a:t>
            </a:r>
            <a:r>
              <a:rPr lang="en-US" altLang="ja-JP" b="1">
                <a:solidFill>
                  <a:srgbClr val="FF0000"/>
                </a:solidFill>
              </a:rPr>
              <a:t>fingertip shadow</a:t>
            </a:r>
            <a:r>
              <a:rPr lang="en-US" altLang="ja-JP" b="1">
                <a:solidFill>
                  <a:srgbClr val="000000"/>
                </a:solidFill>
              </a:rPr>
              <a:t> in order to </a:t>
            </a:r>
          </a:p>
          <a:p>
            <a:pPr algn="l">
              <a:lnSpc>
                <a:spcPct val="50000"/>
              </a:lnSpc>
              <a:spcBef>
                <a:spcPct val="20000"/>
              </a:spcBef>
            </a:pPr>
            <a:r>
              <a:rPr lang="en-US" altLang="ja-JP" b="1">
                <a:solidFill>
                  <a:srgbClr val="000000"/>
                </a:solidFill>
              </a:rPr>
              <a:t>           determine if the fingertip has touched a screen.</a:t>
            </a:r>
          </a:p>
          <a:p>
            <a:pPr algn="l">
              <a:lnSpc>
                <a:spcPct val="130000"/>
              </a:lnSpc>
              <a:spcBef>
                <a:spcPct val="20000"/>
              </a:spcBef>
            </a:pPr>
            <a:r>
              <a:rPr lang="en-US" altLang="ja-JP" b="1">
                <a:solidFill>
                  <a:srgbClr val="000000"/>
                </a:solidFill>
              </a:rPr>
              <a:t>We built a system providing </a:t>
            </a:r>
            <a:r>
              <a:rPr lang="en-US" altLang="ja-JP" b="1">
                <a:solidFill>
                  <a:srgbClr val="FF0000"/>
                </a:solidFill>
              </a:rPr>
              <a:t>click, db-click,</a:t>
            </a:r>
          </a:p>
          <a:p>
            <a:pPr algn="l">
              <a:lnSpc>
                <a:spcPct val="50000"/>
              </a:lnSpc>
              <a:spcBef>
                <a:spcPct val="20000"/>
              </a:spcBef>
            </a:pPr>
            <a:r>
              <a:rPr lang="en-US" altLang="ja-JP" b="1">
                <a:solidFill>
                  <a:srgbClr val="FF0000"/>
                </a:solidFill>
              </a:rPr>
              <a:t>                                                                    and drag.</a:t>
            </a:r>
          </a:p>
          <a:p>
            <a:pPr algn="l">
              <a:lnSpc>
                <a:spcPct val="130000"/>
              </a:lnSpc>
              <a:spcBef>
                <a:spcPct val="20000"/>
              </a:spcBef>
            </a:pPr>
            <a:r>
              <a:rPr lang="en-US" altLang="ja-JP" b="1">
                <a:solidFill>
                  <a:srgbClr val="000000"/>
                </a:solidFill>
              </a:rPr>
              <a:t>We applied the system to two applications.</a:t>
            </a:r>
          </a:p>
        </p:txBody>
      </p:sp>
      <p:grpSp>
        <p:nvGrpSpPr>
          <p:cNvPr id="385033" name="Group 9"/>
          <p:cNvGrpSpPr>
            <a:grpSpLocks/>
          </p:cNvGrpSpPr>
          <p:nvPr/>
        </p:nvGrpSpPr>
        <p:grpSpPr bwMode="auto">
          <a:xfrm>
            <a:off x="395288" y="476250"/>
            <a:ext cx="2881312" cy="614363"/>
            <a:chOff x="249" y="300"/>
            <a:chExt cx="1815" cy="387"/>
          </a:xfrm>
        </p:grpSpPr>
        <p:sp>
          <p:nvSpPr>
            <p:cNvPr id="385034" name="Text Box 10"/>
            <p:cNvSpPr txBox="1">
              <a:spLocks noChangeArrowheads="1"/>
            </p:cNvSpPr>
            <p:nvPr/>
          </p:nvSpPr>
          <p:spPr bwMode="auto">
            <a:xfrm>
              <a:off x="249" y="300"/>
              <a:ext cx="1815" cy="365"/>
            </a:xfrm>
            <a:prstGeom prst="rect">
              <a:avLst/>
            </a:prstGeom>
            <a:noFill/>
            <a:ln w="444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ja-JP" sz="3200" b="1">
                  <a:solidFill>
                    <a:srgbClr val="000000"/>
                  </a:solidFill>
                </a:rPr>
                <a:t>Conclusions</a:t>
              </a:r>
            </a:p>
          </p:txBody>
        </p:sp>
        <p:sp>
          <p:nvSpPr>
            <p:cNvPr id="385035" name="Line 11"/>
            <p:cNvSpPr>
              <a:spLocks noChangeShapeType="1"/>
            </p:cNvSpPr>
            <p:nvPr/>
          </p:nvSpPr>
          <p:spPr bwMode="auto">
            <a:xfrm flipV="1">
              <a:off x="253" y="642"/>
              <a:ext cx="907" cy="0"/>
            </a:xfrm>
            <a:prstGeom prst="line">
              <a:avLst/>
            </a:prstGeom>
            <a:noFill/>
            <a:ln w="44450">
              <a:solidFill>
                <a:srgbClr val="F1721B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5036" name="Line 12"/>
            <p:cNvSpPr>
              <a:spLocks noChangeShapeType="1"/>
            </p:cNvSpPr>
            <p:nvPr/>
          </p:nvSpPr>
          <p:spPr bwMode="auto">
            <a:xfrm>
              <a:off x="482" y="687"/>
              <a:ext cx="1219" cy="0"/>
            </a:xfrm>
            <a:prstGeom prst="line">
              <a:avLst/>
            </a:prstGeom>
            <a:noFill/>
            <a:ln w="44450">
              <a:solidFill>
                <a:srgbClr val="F1721B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50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50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5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621" name="Group 45"/>
          <p:cNvGrpSpPr>
            <a:grpSpLocks/>
          </p:cNvGrpSpPr>
          <p:nvPr/>
        </p:nvGrpSpPr>
        <p:grpSpPr bwMode="auto">
          <a:xfrm>
            <a:off x="323850" y="260350"/>
            <a:ext cx="2376488" cy="596900"/>
            <a:chOff x="204" y="164"/>
            <a:chExt cx="1497" cy="376"/>
          </a:xfrm>
        </p:grpSpPr>
        <p:sp>
          <p:nvSpPr>
            <p:cNvPr id="152586" name="Text Box 10"/>
            <p:cNvSpPr txBox="1">
              <a:spLocks noChangeArrowheads="1"/>
            </p:cNvSpPr>
            <p:nvPr/>
          </p:nvSpPr>
          <p:spPr bwMode="auto">
            <a:xfrm>
              <a:off x="223" y="164"/>
              <a:ext cx="1478" cy="327"/>
            </a:xfrm>
            <a:prstGeom prst="rect">
              <a:avLst/>
            </a:prstGeom>
            <a:noFill/>
            <a:ln w="444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ja-JP" b="1">
                  <a:solidFill>
                    <a:srgbClr val="000000"/>
                  </a:solidFill>
                </a:rPr>
                <a:t>Background</a:t>
              </a:r>
            </a:p>
          </p:txBody>
        </p:sp>
        <p:grpSp>
          <p:nvGrpSpPr>
            <p:cNvPr id="152604" name="Group 28"/>
            <p:cNvGrpSpPr>
              <a:grpSpLocks/>
            </p:cNvGrpSpPr>
            <p:nvPr/>
          </p:nvGrpSpPr>
          <p:grpSpPr bwMode="auto">
            <a:xfrm>
              <a:off x="204" y="494"/>
              <a:ext cx="1455" cy="46"/>
              <a:chOff x="204" y="494"/>
              <a:chExt cx="1455" cy="46"/>
            </a:xfrm>
          </p:grpSpPr>
          <p:sp>
            <p:nvSpPr>
              <p:cNvPr id="152589" name="Line 13"/>
              <p:cNvSpPr>
                <a:spLocks noChangeShapeType="1"/>
              </p:cNvSpPr>
              <p:nvPr/>
            </p:nvSpPr>
            <p:spPr bwMode="auto">
              <a:xfrm flipV="1">
                <a:off x="204" y="494"/>
                <a:ext cx="907" cy="1"/>
              </a:xfrm>
              <a:prstGeom prst="line">
                <a:avLst/>
              </a:prstGeom>
              <a:noFill/>
              <a:ln w="44450">
                <a:solidFill>
                  <a:srgbClr val="F1721B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2596" name="Line 20"/>
              <p:cNvSpPr>
                <a:spLocks noChangeShapeType="1"/>
              </p:cNvSpPr>
              <p:nvPr/>
            </p:nvSpPr>
            <p:spPr bwMode="auto">
              <a:xfrm>
                <a:off x="567" y="540"/>
                <a:ext cx="1092" cy="0"/>
              </a:xfrm>
              <a:prstGeom prst="line">
                <a:avLst/>
              </a:prstGeom>
              <a:noFill/>
              <a:ln w="44450">
                <a:solidFill>
                  <a:srgbClr val="F38337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grpSp>
        <p:nvGrpSpPr>
          <p:cNvPr id="152617" name="Group 41"/>
          <p:cNvGrpSpPr>
            <a:grpSpLocks/>
          </p:cNvGrpSpPr>
          <p:nvPr/>
        </p:nvGrpSpPr>
        <p:grpSpPr bwMode="auto">
          <a:xfrm>
            <a:off x="3816350" y="1608138"/>
            <a:ext cx="1584325" cy="3006725"/>
            <a:chOff x="839" y="1292"/>
            <a:chExt cx="998" cy="1894"/>
          </a:xfrm>
        </p:grpSpPr>
        <p:sp>
          <p:nvSpPr>
            <p:cNvPr id="152609" name="AutoShape 33"/>
            <p:cNvSpPr>
              <a:spLocks noChangeArrowheads="1"/>
            </p:cNvSpPr>
            <p:nvPr/>
          </p:nvSpPr>
          <p:spPr bwMode="auto">
            <a:xfrm rot="5400000">
              <a:off x="397" y="1740"/>
              <a:ext cx="1882" cy="997"/>
            </a:xfrm>
            <a:prstGeom prst="parallelogram">
              <a:avLst>
                <a:gd name="adj" fmla="val 35534"/>
              </a:avLst>
            </a:prstGeom>
            <a:solidFill>
              <a:srgbClr val="000000">
                <a:alpha val="30000"/>
              </a:srgbClr>
            </a:solidFill>
            <a:ln w="444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152610" name="Group 34"/>
            <p:cNvGrpSpPr>
              <a:grpSpLocks/>
            </p:cNvGrpSpPr>
            <p:nvPr/>
          </p:nvGrpSpPr>
          <p:grpSpPr bwMode="auto">
            <a:xfrm>
              <a:off x="839" y="1292"/>
              <a:ext cx="998" cy="1894"/>
              <a:chOff x="1020" y="1570"/>
              <a:chExt cx="1452" cy="1894"/>
            </a:xfrm>
          </p:grpSpPr>
          <p:sp>
            <p:nvSpPr>
              <p:cNvPr id="152611" name="Line 35"/>
              <p:cNvSpPr>
                <a:spLocks noChangeShapeType="1"/>
              </p:cNvSpPr>
              <p:nvPr/>
            </p:nvSpPr>
            <p:spPr bwMode="auto">
              <a:xfrm>
                <a:off x="1020" y="1570"/>
                <a:ext cx="0" cy="154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2612" name="Line 36"/>
              <p:cNvSpPr>
                <a:spLocks noChangeShapeType="1"/>
              </p:cNvSpPr>
              <p:nvPr/>
            </p:nvSpPr>
            <p:spPr bwMode="auto">
              <a:xfrm>
                <a:off x="1020" y="1570"/>
                <a:ext cx="1452" cy="3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2613" name="Line 37"/>
              <p:cNvSpPr>
                <a:spLocks noChangeShapeType="1"/>
              </p:cNvSpPr>
              <p:nvPr/>
            </p:nvSpPr>
            <p:spPr bwMode="auto">
              <a:xfrm>
                <a:off x="2472" y="1920"/>
                <a:ext cx="0" cy="154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2614" name="Line 38"/>
              <p:cNvSpPr>
                <a:spLocks noChangeShapeType="1"/>
              </p:cNvSpPr>
              <p:nvPr/>
            </p:nvSpPr>
            <p:spPr bwMode="auto">
              <a:xfrm>
                <a:off x="1020" y="3113"/>
                <a:ext cx="1452" cy="3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152615" name="Text Box 39"/>
          <p:cNvSpPr txBox="1">
            <a:spLocks noChangeArrowheads="1"/>
          </p:cNvSpPr>
          <p:nvPr/>
        </p:nvSpPr>
        <p:spPr bwMode="auto">
          <a:xfrm>
            <a:off x="3455988" y="4556125"/>
            <a:ext cx="2376487" cy="457200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400" b="1">
                <a:solidFill>
                  <a:srgbClr val="643C18"/>
                </a:solidFill>
              </a:rPr>
              <a:t>- Touch Panel -</a:t>
            </a:r>
          </a:p>
        </p:txBody>
      </p:sp>
      <p:sp>
        <p:nvSpPr>
          <p:cNvPr id="152620" name="Text Box 44"/>
          <p:cNvSpPr txBox="1">
            <a:spLocks noChangeArrowheads="1"/>
          </p:cNvSpPr>
          <p:nvPr/>
        </p:nvSpPr>
        <p:spPr bwMode="auto">
          <a:xfrm>
            <a:off x="549275" y="5807075"/>
            <a:ext cx="8064500" cy="882650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b="1">
                <a:solidFill>
                  <a:srgbClr val="000000"/>
                </a:solidFill>
              </a:rPr>
              <a:t>The position you have touched is detected </a:t>
            </a:r>
          </a:p>
          <a:p>
            <a:pPr algn="l">
              <a:lnSpc>
                <a:spcPct val="35000"/>
              </a:lnSpc>
              <a:spcBef>
                <a:spcPct val="50000"/>
              </a:spcBef>
            </a:pPr>
            <a:r>
              <a:rPr lang="en-US" altLang="ja-JP" b="1">
                <a:solidFill>
                  <a:srgbClr val="000000"/>
                </a:solidFill>
              </a:rPr>
              <a:t>                       by the sensor embedded in the surface.</a:t>
            </a:r>
          </a:p>
        </p:txBody>
      </p:sp>
      <p:pic>
        <p:nvPicPr>
          <p:cNvPr id="152616" name="Picture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22493">
            <a:off x="2698750" y="2362200"/>
            <a:ext cx="1944688" cy="1150938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6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6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17" name="AutoShape 129"/>
          <p:cNvSpPr>
            <a:spLocks noChangeArrowheads="1"/>
          </p:cNvSpPr>
          <p:nvPr/>
        </p:nvSpPr>
        <p:spPr bwMode="auto">
          <a:xfrm>
            <a:off x="420688" y="744538"/>
            <a:ext cx="8277225" cy="115252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D647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1614" name="Text Box 126"/>
          <p:cNvSpPr txBox="1">
            <a:spLocks noChangeArrowheads="1"/>
          </p:cNvSpPr>
          <p:nvPr/>
        </p:nvSpPr>
        <p:spPr bwMode="auto">
          <a:xfrm>
            <a:off x="6467475" y="5589588"/>
            <a:ext cx="1439863" cy="457200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400" b="1">
                <a:solidFill>
                  <a:srgbClr val="643C18"/>
                </a:solidFill>
              </a:rPr>
              <a:t>- Screen -</a:t>
            </a:r>
          </a:p>
        </p:txBody>
      </p:sp>
      <p:sp>
        <p:nvSpPr>
          <p:cNvPr id="191585" name="Text Box 97"/>
          <p:cNvSpPr txBox="1">
            <a:spLocks noChangeArrowheads="1"/>
          </p:cNvSpPr>
          <p:nvPr/>
        </p:nvSpPr>
        <p:spPr bwMode="auto">
          <a:xfrm>
            <a:off x="322263" y="755650"/>
            <a:ext cx="8353425" cy="1079500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ja-JP" sz="3200" b="1">
                <a:solidFill>
                  <a:srgbClr val="000000"/>
                </a:solidFill>
              </a:rPr>
              <a:t>If sensors cannot be embedded in the surface, what alternative way is available </a:t>
            </a:r>
            <a:r>
              <a:rPr lang="en-US" altLang="ja-JP" sz="4000" b="1">
                <a:solidFill>
                  <a:srgbClr val="000000"/>
                </a:solidFill>
              </a:rPr>
              <a:t>?</a:t>
            </a:r>
            <a:r>
              <a:rPr lang="en-US" altLang="ja-JP" sz="32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91618" name="Text Box 130"/>
          <p:cNvSpPr txBox="1">
            <a:spLocks noChangeArrowheads="1"/>
          </p:cNvSpPr>
          <p:nvPr/>
        </p:nvSpPr>
        <p:spPr bwMode="auto">
          <a:xfrm>
            <a:off x="7662863" y="11113"/>
            <a:ext cx="1430337" cy="366712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1800" b="1">
                <a:solidFill>
                  <a:srgbClr val="000000"/>
                </a:solidFill>
              </a:rPr>
              <a:t>Background</a:t>
            </a:r>
          </a:p>
        </p:txBody>
      </p:sp>
      <p:sp>
        <p:nvSpPr>
          <p:cNvPr id="191619" name="Line 131"/>
          <p:cNvSpPr>
            <a:spLocks noChangeShapeType="1"/>
          </p:cNvSpPr>
          <p:nvPr/>
        </p:nvSpPr>
        <p:spPr bwMode="auto">
          <a:xfrm flipV="1">
            <a:off x="7662863" y="357188"/>
            <a:ext cx="1008062" cy="1587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91620" name="Line 132"/>
          <p:cNvSpPr>
            <a:spLocks noChangeShapeType="1"/>
          </p:cNvSpPr>
          <p:nvPr/>
        </p:nvSpPr>
        <p:spPr bwMode="auto">
          <a:xfrm>
            <a:off x="7950200" y="419100"/>
            <a:ext cx="1152525" cy="0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grpSp>
        <p:nvGrpSpPr>
          <p:cNvPr id="191661" name="Group 173"/>
          <p:cNvGrpSpPr>
            <a:grpSpLocks/>
          </p:cNvGrpSpPr>
          <p:nvPr/>
        </p:nvGrpSpPr>
        <p:grpSpPr bwMode="auto">
          <a:xfrm>
            <a:off x="6443663" y="2205038"/>
            <a:ext cx="1590675" cy="3582987"/>
            <a:chOff x="608" y="1570"/>
            <a:chExt cx="1002" cy="2257"/>
          </a:xfrm>
        </p:grpSpPr>
        <p:sp>
          <p:nvSpPr>
            <p:cNvPr id="191586" name="Line 98"/>
            <p:cNvSpPr>
              <a:spLocks noChangeShapeType="1"/>
            </p:cNvSpPr>
            <p:nvPr/>
          </p:nvSpPr>
          <p:spPr bwMode="auto">
            <a:xfrm>
              <a:off x="612" y="1933"/>
              <a:ext cx="0" cy="154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1589" name="Line 101"/>
            <p:cNvSpPr>
              <a:spLocks noChangeShapeType="1"/>
            </p:cNvSpPr>
            <p:nvPr/>
          </p:nvSpPr>
          <p:spPr bwMode="auto">
            <a:xfrm>
              <a:off x="1610" y="1570"/>
              <a:ext cx="0" cy="22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1590" name="Line 102"/>
            <p:cNvSpPr>
              <a:spLocks noChangeShapeType="1"/>
            </p:cNvSpPr>
            <p:nvPr/>
          </p:nvSpPr>
          <p:spPr bwMode="auto">
            <a:xfrm>
              <a:off x="612" y="3476"/>
              <a:ext cx="998" cy="3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1660" name="Line 172"/>
            <p:cNvSpPr>
              <a:spLocks noChangeShapeType="1"/>
            </p:cNvSpPr>
            <p:nvPr/>
          </p:nvSpPr>
          <p:spPr bwMode="auto">
            <a:xfrm rot="19260000">
              <a:off x="608" y="1578"/>
              <a:ext cx="998" cy="3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191638" name="Picture 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190970">
            <a:off x="6156325" y="4508500"/>
            <a:ext cx="1296988" cy="76835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</p:pic>
      <p:sp>
        <p:nvSpPr>
          <p:cNvPr id="191665" name="AutoShape 177"/>
          <p:cNvSpPr>
            <a:spLocks noChangeArrowheads="1"/>
          </p:cNvSpPr>
          <p:nvPr/>
        </p:nvSpPr>
        <p:spPr bwMode="auto">
          <a:xfrm>
            <a:off x="900113" y="4005263"/>
            <a:ext cx="1800225" cy="792162"/>
          </a:xfrm>
          <a:prstGeom prst="cube">
            <a:avLst>
              <a:gd name="adj" fmla="val 49120"/>
            </a:avLst>
          </a:prstGeom>
          <a:solidFill>
            <a:schemeClr val="bg2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1663" name="AutoShape 175"/>
          <p:cNvSpPr>
            <a:spLocks noChangeArrowheads="1"/>
          </p:cNvSpPr>
          <p:nvPr/>
        </p:nvSpPr>
        <p:spPr bwMode="auto">
          <a:xfrm rot="5400000">
            <a:off x="2496344" y="4193382"/>
            <a:ext cx="358775" cy="287337"/>
          </a:xfrm>
          <a:prstGeom prst="can">
            <a:avLst>
              <a:gd name="adj" fmla="val 25000"/>
            </a:avLst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1677" name="Line 189"/>
          <p:cNvSpPr>
            <a:spLocks noChangeShapeType="1"/>
          </p:cNvSpPr>
          <p:nvPr/>
        </p:nvSpPr>
        <p:spPr bwMode="auto">
          <a:xfrm flipV="1">
            <a:off x="3059113" y="3141663"/>
            <a:ext cx="2881312" cy="935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91678" name="Line 190"/>
          <p:cNvSpPr>
            <a:spLocks noChangeShapeType="1"/>
          </p:cNvSpPr>
          <p:nvPr/>
        </p:nvSpPr>
        <p:spPr bwMode="auto">
          <a:xfrm>
            <a:off x="3059113" y="4508500"/>
            <a:ext cx="2881312" cy="5048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91679" name="Text Box 191"/>
          <p:cNvSpPr txBox="1">
            <a:spLocks noChangeArrowheads="1"/>
          </p:cNvSpPr>
          <p:nvPr/>
        </p:nvSpPr>
        <p:spPr bwMode="auto">
          <a:xfrm>
            <a:off x="755650" y="4781550"/>
            <a:ext cx="1873250" cy="457200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400" b="1">
                <a:solidFill>
                  <a:srgbClr val="643C18"/>
                </a:solidFill>
              </a:rPr>
              <a:t>- Projector -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70" name="Group 70"/>
          <p:cNvGrpSpPr>
            <a:grpSpLocks/>
          </p:cNvGrpSpPr>
          <p:nvPr/>
        </p:nvGrpSpPr>
        <p:grpSpPr bwMode="auto">
          <a:xfrm>
            <a:off x="4787900" y="1008063"/>
            <a:ext cx="3889375" cy="4537075"/>
            <a:chOff x="3061" y="847"/>
            <a:chExt cx="2450" cy="2858"/>
          </a:xfrm>
        </p:grpSpPr>
        <p:sp>
          <p:nvSpPr>
            <p:cNvPr id="358442" name="AutoShape 42"/>
            <p:cNvSpPr>
              <a:spLocks noChangeArrowheads="1"/>
            </p:cNvSpPr>
            <p:nvPr/>
          </p:nvSpPr>
          <p:spPr bwMode="auto">
            <a:xfrm>
              <a:off x="3061" y="847"/>
              <a:ext cx="2450" cy="2858"/>
            </a:xfrm>
            <a:prstGeom prst="roundRect">
              <a:avLst>
                <a:gd name="adj" fmla="val 16667"/>
              </a:avLst>
            </a:prstGeom>
            <a:solidFill>
              <a:srgbClr val="FBDEB7"/>
            </a:solidFill>
            <a:ln w="19050" algn="ctr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358444" name="Group 44"/>
            <p:cNvGrpSpPr>
              <a:grpSpLocks/>
            </p:cNvGrpSpPr>
            <p:nvPr/>
          </p:nvGrpSpPr>
          <p:grpSpPr bwMode="auto">
            <a:xfrm>
              <a:off x="4878" y="1129"/>
              <a:ext cx="542" cy="2338"/>
              <a:chOff x="1612" y="1217"/>
              <a:chExt cx="542" cy="2338"/>
            </a:xfrm>
          </p:grpSpPr>
          <p:sp>
            <p:nvSpPr>
              <p:cNvPr id="358445" name="Line 45"/>
              <p:cNvSpPr>
                <a:spLocks noChangeShapeType="1"/>
              </p:cNvSpPr>
              <p:nvPr/>
            </p:nvSpPr>
            <p:spPr bwMode="auto">
              <a:xfrm>
                <a:off x="1612" y="1661"/>
                <a:ext cx="0" cy="154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8446" name="Line 46"/>
              <p:cNvSpPr>
                <a:spLocks noChangeShapeType="1"/>
              </p:cNvSpPr>
              <p:nvPr/>
            </p:nvSpPr>
            <p:spPr bwMode="auto">
              <a:xfrm>
                <a:off x="2154" y="1298"/>
                <a:ext cx="0" cy="225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8447" name="Line 47"/>
              <p:cNvSpPr>
                <a:spLocks noChangeShapeType="1"/>
              </p:cNvSpPr>
              <p:nvPr/>
            </p:nvSpPr>
            <p:spPr bwMode="auto">
              <a:xfrm>
                <a:off x="1612" y="3204"/>
                <a:ext cx="542" cy="3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8448" name="Line 48"/>
              <p:cNvSpPr>
                <a:spLocks noChangeShapeType="1"/>
              </p:cNvSpPr>
              <p:nvPr/>
            </p:nvSpPr>
            <p:spPr bwMode="auto">
              <a:xfrm rot="17520000">
                <a:off x="1610" y="1312"/>
                <a:ext cx="542" cy="3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358450" name="Group 50"/>
            <p:cNvGrpSpPr>
              <a:grpSpLocks/>
            </p:cNvGrpSpPr>
            <p:nvPr/>
          </p:nvGrpSpPr>
          <p:grpSpPr bwMode="auto">
            <a:xfrm>
              <a:off x="3153" y="2208"/>
              <a:ext cx="589" cy="243"/>
              <a:chOff x="295" y="2886"/>
              <a:chExt cx="589" cy="243"/>
            </a:xfrm>
          </p:grpSpPr>
          <p:sp>
            <p:nvSpPr>
              <p:cNvPr id="358451" name="AutoShape 51"/>
              <p:cNvSpPr>
                <a:spLocks noChangeArrowheads="1"/>
              </p:cNvSpPr>
              <p:nvPr/>
            </p:nvSpPr>
            <p:spPr bwMode="auto">
              <a:xfrm>
                <a:off x="295" y="2886"/>
                <a:ext cx="552" cy="243"/>
              </a:xfrm>
              <a:prstGeom prst="cube">
                <a:avLst>
                  <a:gd name="adj" fmla="val 49120"/>
                </a:avLst>
              </a:prstGeom>
              <a:solidFill>
                <a:schemeClr val="bg2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8452" name="AutoShape 52"/>
              <p:cNvSpPr>
                <a:spLocks noChangeArrowheads="1"/>
              </p:cNvSpPr>
              <p:nvPr/>
            </p:nvSpPr>
            <p:spPr bwMode="auto">
              <a:xfrm rot="5400000">
                <a:off x="785" y="2944"/>
                <a:ext cx="110" cy="88"/>
              </a:xfrm>
              <a:prstGeom prst="can">
                <a:avLst>
                  <a:gd name="adj" fmla="val 25000"/>
                </a:avLst>
              </a:prstGeom>
              <a:solidFill>
                <a:schemeClr val="bg2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358456" name="Group 56"/>
            <p:cNvGrpSpPr>
              <a:grpSpLocks/>
            </p:cNvGrpSpPr>
            <p:nvPr/>
          </p:nvGrpSpPr>
          <p:grpSpPr bwMode="auto">
            <a:xfrm rot="120000">
              <a:off x="3662" y="1275"/>
              <a:ext cx="457" cy="428"/>
              <a:chOff x="795" y="1363"/>
              <a:chExt cx="457" cy="428"/>
            </a:xfrm>
          </p:grpSpPr>
          <p:sp>
            <p:nvSpPr>
              <p:cNvPr id="358457" name="AutoShape 57"/>
              <p:cNvSpPr>
                <a:spLocks noChangeArrowheads="1"/>
              </p:cNvSpPr>
              <p:nvPr/>
            </p:nvSpPr>
            <p:spPr bwMode="auto">
              <a:xfrm rot="11850927" flipH="1">
                <a:off x="795" y="1363"/>
                <a:ext cx="285" cy="428"/>
              </a:xfrm>
              <a:prstGeom prst="cube">
                <a:avLst>
                  <a:gd name="adj" fmla="val 44810"/>
                </a:avLst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8458" name="AutoShape 58"/>
              <p:cNvSpPr>
                <a:spLocks noChangeArrowheads="1"/>
              </p:cNvSpPr>
              <p:nvPr/>
            </p:nvSpPr>
            <p:spPr bwMode="auto">
              <a:xfrm rot="6450927" flipH="1">
                <a:off x="1018" y="1490"/>
                <a:ext cx="203" cy="265"/>
              </a:xfrm>
              <a:prstGeom prst="can">
                <a:avLst>
                  <a:gd name="adj" fmla="val 37464"/>
                </a:avLst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58459" name="Text Box 59"/>
            <p:cNvSpPr txBox="1">
              <a:spLocks noChangeArrowheads="1"/>
            </p:cNvSpPr>
            <p:nvPr/>
          </p:nvSpPr>
          <p:spPr bwMode="auto">
            <a:xfrm>
              <a:off x="3388" y="993"/>
              <a:ext cx="908" cy="288"/>
            </a:xfrm>
            <a:prstGeom prst="rect">
              <a:avLst/>
            </a:prstGeom>
            <a:noFill/>
            <a:ln w="444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ja-JP" sz="2400" b="1">
                  <a:solidFill>
                    <a:srgbClr val="A26D3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 Cam -</a:t>
              </a:r>
            </a:p>
          </p:txBody>
        </p:sp>
      </p:grpSp>
      <p:grpSp>
        <p:nvGrpSpPr>
          <p:cNvPr id="358468" name="Group 68"/>
          <p:cNvGrpSpPr>
            <a:grpSpLocks/>
          </p:cNvGrpSpPr>
          <p:nvPr/>
        </p:nvGrpSpPr>
        <p:grpSpPr bwMode="auto">
          <a:xfrm>
            <a:off x="414338" y="1006475"/>
            <a:ext cx="3889375" cy="4537075"/>
            <a:chOff x="158" y="844"/>
            <a:chExt cx="2450" cy="2858"/>
          </a:xfrm>
        </p:grpSpPr>
        <p:sp>
          <p:nvSpPr>
            <p:cNvPr id="358423" name="AutoShape 23"/>
            <p:cNvSpPr>
              <a:spLocks noChangeArrowheads="1"/>
            </p:cNvSpPr>
            <p:nvPr/>
          </p:nvSpPr>
          <p:spPr bwMode="auto">
            <a:xfrm>
              <a:off x="158" y="844"/>
              <a:ext cx="2450" cy="2858"/>
            </a:xfrm>
            <a:prstGeom prst="roundRect">
              <a:avLst>
                <a:gd name="adj" fmla="val 16667"/>
              </a:avLst>
            </a:prstGeom>
            <a:solidFill>
              <a:srgbClr val="FBDEB7"/>
            </a:solidFill>
            <a:ln w="19050" algn="ctr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403" name="Text Box 3"/>
            <p:cNvSpPr txBox="1">
              <a:spLocks noChangeArrowheads="1"/>
            </p:cNvSpPr>
            <p:nvPr/>
          </p:nvSpPr>
          <p:spPr bwMode="auto">
            <a:xfrm>
              <a:off x="463" y="3300"/>
              <a:ext cx="999" cy="288"/>
            </a:xfrm>
            <a:prstGeom prst="rect">
              <a:avLst/>
            </a:prstGeom>
            <a:noFill/>
            <a:ln w="444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ja-JP" sz="2400" b="1">
                  <a:solidFill>
                    <a:srgbClr val="A26D3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 Cam 2 -</a:t>
              </a:r>
            </a:p>
          </p:txBody>
        </p:sp>
        <p:grpSp>
          <p:nvGrpSpPr>
            <p:cNvPr id="358422" name="Group 22"/>
            <p:cNvGrpSpPr>
              <a:grpSpLocks/>
            </p:cNvGrpSpPr>
            <p:nvPr/>
          </p:nvGrpSpPr>
          <p:grpSpPr bwMode="auto">
            <a:xfrm>
              <a:off x="1975" y="1126"/>
              <a:ext cx="542" cy="2338"/>
              <a:chOff x="1612" y="1217"/>
              <a:chExt cx="542" cy="2338"/>
            </a:xfrm>
          </p:grpSpPr>
          <p:sp>
            <p:nvSpPr>
              <p:cNvPr id="358409" name="Line 9"/>
              <p:cNvSpPr>
                <a:spLocks noChangeShapeType="1"/>
              </p:cNvSpPr>
              <p:nvPr/>
            </p:nvSpPr>
            <p:spPr bwMode="auto">
              <a:xfrm>
                <a:off x="1612" y="1661"/>
                <a:ext cx="0" cy="154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8410" name="Line 10"/>
              <p:cNvSpPr>
                <a:spLocks noChangeShapeType="1"/>
              </p:cNvSpPr>
              <p:nvPr/>
            </p:nvSpPr>
            <p:spPr bwMode="auto">
              <a:xfrm>
                <a:off x="2154" y="1298"/>
                <a:ext cx="0" cy="225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8411" name="Line 11"/>
              <p:cNvSpPr>
                <a:spLocks noChangeShapeType="1"/>
              </p:cNvSpPr>
              <p:nvPr/>
            </p:nvSpPr>
            <p:spPr bwMode="auto">
              <a:xfrm>
                <a:off x="1612" y="3204"/>
                <a:ext cx="542" cy="3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8412" name="Line 12"/>
              <p:cNvSpPr>
                <a:spLocks noChangeShapeType="1"/>
              </p:cNvSpPr>
              <p:nvPr/>
            </p:nvSpPr>
            <p:spPr bwMode="auto">
              <a:xfrm rot="17520000">
                <a:off x="1610" y="1312"/>
                <a:ext cx="542" cy="3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358427" name="Group 27"/>
            <p:cNvGrpSpPr>
              <a:grpSpLocks/>
            </p:cNvGrpSpPr>
            <p:nvPr/>
          </p:nvGrpSpPr>
          <p:grpSpPr bwMode="auto">
            <a:xfrm>
              <a:off x="250" y="2205"/>
              <a:ext cx="589" cy="243"/>
              <a:chOff x="295" y="2886"/>
              <a:chExt cx="589" cy="243"/>
            </a:xfrm>
          </p:grpSpPr>
          <p:sp>
            <p:nvSpPr>
              <p:cNvPr id="358414" name="AutoShape 14"/>
              <p:cNvSpPr>
                <a:spLocks noChangeArrowheads="1"/>
              </p:cNvSpPr>
              <p:nvPr/>
            </p:nvSpPr>
            <p:spPr bwMode="auto">
              <a:xfrm>
                <a:off x="295" y="2886"/>
                <a:ext cx="552" cy="243"/>
              </a:xfrm>
              <a:prstGeom prst="cube">
                <a:avLst>
                  <a:gd name="adj" fmla="val 49120"/>
                </a:avLst>
              </a:prstGeom>
              <a:solidFill>
                <a:schemeClr val="bg2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8415" name="AutoShape 15"/>
              <p:cNvSpPr>
                <a:spLocks noChangeArrowheads="1"/>
              </p:cNvSpPr>
              <p:nvPr/>
            </p:nvSpPr>
            <p:spPr bwMode="auto">
              <a:xfrm rot="5400000">
                <a:off x="785" y="2944"/>
                <a:ext cx="110" cy="88"/>
              </a:xfrm>
              <a:prstGeom prst="can">
                <a:avLst>
                  <a:gd name="adj" fmla="val 25000"/>
                </a:avLst>
              </a:prstGeom>
              <a:solidFill>
                <a:schemeClr val="bg2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358429" name="Group 29"/>
            <p:cNvGrpSpPr>
              <a:grpSpLocks/>
            </p:cNvGrpSpPr>
            <p:nvPr/>
          </p:nvGrpSpPr>
          <p:grpSpPr bwMode="auto">
            <a:xfrm rot="20400000">
              <a:off x="754" y="2866"/>
              <a:ext cx="454" cy="428"/>
              <a:chOff x="782" y="1285"/>
              <a:chExt cx="1010" cy="953"/>
            </a:xfrm>
          </p:grpSpPr>
          <p:sp>
            <p:nvSpPr>
              <p:cNvPr id="358430" name="AutoShape 30"/>
              <p:cNvSpPr>
                <a:spLocks noChangeArrowheads="1"/>
              </p:cNvSpPr>
              <p:nvPr/>
            </p:nvSpPr>
            <p:spPr bwMode="auto">
              <a:xfrm>
                <a:off x="782" y="1285"/>
                <a:ext cx="635" cy="953"/>
              </a:xfrm>
              <a:prstGeom prst="cube">
                <a:avLst>
                  <a:gd name="adj" fmla="val 44810"/>
                </a:avLst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8431" name="AutoShape 31"/>
              <p:cNvSpPr>
                <a:spLocks noChangeArrowheads="1"/>
              </p:cNvSpPr>
              <p:nvPr/>
            </p:nvSpPr>
            <p:spPr bwMode="auto">
              <a:xfrm rot="5400000">
                <a:off x="1270" y="1457"/>
                <a:ext cx="453" cy="590"/>
              </a:xfrm>
              <a:prstGeom prst="can">
                <a:avLst>
                  <a:gd name="adj" fmla="val 37378"/>
                </a:avLst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358439" name="Group 39"/>
            <p:cNvGrpSpPr>
              <a:grpSpLocks/>
            </p:cNvGrpSpPr>
            <p:nvPr/>
          </p:nvGrpSpPr>
          <p:grpSpPr bwMode="auto">
            <a:xfrm rot="120000">
              <a:off x="759" y="1272"/>
              <a:ext cx="457" cy="428"/>
              <a:chOff x="795" y="1363"/>
              <a:chExt cx="457" cy="428"/>
            </a:xfrm>
          </p:grpSpPr>
          <p:sp>
            <p:nvSpPr>
              <p:cNvPr id="358436" name="AutoShape 36"/>
              <p:cNvSpPr>
                <a:spLocks noChangeArrowheads="1"/>
              </p:cNvSpPr>
              <p:nvPr/>
            </p:nvSpPr>
            <p:spPr bwMode="auto">
              <a:xfrm rot="11850927" flipH="1">
                <a:off x="795" y="1363"/>
                <a:ext cx="285" cy="428"/>
              </a:xfrm>
              <a:prstGeom prst="cube">
                <a:avLst>
                  <a:gd name="adj" fmla="val 44810"/>
                </a:avLst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8437" name="AutoShape 37"/>
              <p:cNvSpPr>
                <a:spLocks noChangeArrowheads="1"/>
              </p:cNvSpPr>
              <p:nvPr/>
            </p:nvSpPr>
            <p:spPr bwMode="auto">
              <a:xfrm rot="6450927" flipH="1">
                <a:off x="1018" y="1490"/>
                <a:ext cx="203" cy="265"/>
              </a:xfrm>
              <a:prstGeom prst="can">
                <a:avLst>
                  <a:gd name="adj" fmla="val 37464"/>
                </a:avLst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58441" name="Text Box 41"/>
            <p:cNvSpPr txBox="1">
              <a:spLocks noChangeArrowheads="1"/>
            </p:cNvSpPr>
            <p:nvPr/>
          </p:nvSpPr>
          <p:spPr bwMode="auto">
            <a:xfrm>
              <a:off x="485" y="990"/>
              <a:ext cx="908" cy="288"/>
            </a:xfrm>
            <a:prstGeom prst="rect">
              <a:avLst/>
            </a:prstGeom>
            <a:noFill/>
            <a:ln w="444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ja-JP" sz="2400" b="1">
                  <a:solidFill>
                    <a:srgbClr val="A26D3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 Cam 1 -</a:t>
              </a:r>
            </a:p>
          </p:txBody>
        </p:sp>
      </p:grpSp>
      <p:sp>
        <p:nvSpPr>
          <p:cNvPr id="358416" name="Text Box 16"/>
          <p:cNvSpPr txBox="1">
            <a:spLocks noChangeArrowheads="1"/>
          </p:cNvSpPr>
          <p:nvPr/>
        </p:nvSpPr>
        <p:spPr bwMode="auto">
          <a:xfrm>
            <a:off x="855663" y="501650"/>
            <a:ext cx="7488237" cy="519113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b="1">
                <a:solidFill>
                  <a:srgbClr val="000000"/>
                </a:solidFill>
              </a:rPr>
              <a:t>Use two cameras                       Use one camera</a:t>
            </a:r>
          </a:p>
        </p:txBody>
      </p:sp>
      <p:pic>
        <p:nvPicPr>
          <p:cNvPr id="35841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190970">
            <a:off x="2071688" y="3527425"/>
            <a:ext cx="1081087" cy="639763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</p:pic>
      <p:pic>
        <p:nvPicPr>
          <p:cNvPr id="358449" name="Picture 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190970">
            <a:off x="6445250" y="3532188"/>
            <a:ext cx="1081088" cy="639762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</p:pic>
      <p:sp>
        <p:nvSpPr>
          <p:cNvPr id="358472" name="AutoShape 72"/>
          <p:cNvSpPr>
            <a:spLocks noChangeArrowheads="1"/>
          </p:cNvSpPr>
          <p:nvPr/>
        </p:nvSpPr>
        <p:spPr bwMode="auto">
          <a:xfrm>
            <a:off x="2062163" y="2322513"/>
            <a:ext cx="1943100" cy="647700"/>
          </a:xfrm>
          <a:prstGeom prst="wedgeRoundRectCallout">
            <a:avLst>
              <a:gd name="adj1" fmla="val 36847"/>
              <a:gd name="adj2" fmla="val 111273"/>
              <a:gd name="adj3" fmla="val 16667"/>
            </a:avLst>
          </a:prstGeom>
          <a:solidFill>
            <a:srgbClr val="FFFFFF"/>
          </a:solidFill>
          <a:ln w="158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ja-JP" b="1">
                <a:solidFill>
                  <a:srgbClr val="FF2121"/>
                </a:solidFill>
              </a:rPr>
              <a:t>Touched!!</a:t>
            </a:r>
          </a:p>
        </p:txBody>
      </p:sp>
      <p:sp>
        <p:nvSpPr>
          <p:cNvPr id="358473" name="AutoShape 73"/>
          <p:cNvSpPr>
            <a:spLocks noChangeArrowheads="1"/>
          </p:cNvSpPr>
          <p:nvPr/>
        </p:nvSpPr>
        <p:spPr bwMode="auto">
          <a:xfrm>
            <a:off x="6372225" y="2374900"/>
            <a:ext cx="1943100" cy="647700"/>
          </a:xfrm>
          <a:prstGeom prst="wedgeRoundRectCallout">
            <a:avLst>
              <a:gd name="adj1" fmla="val 39542"/>
              <a:gd name="adj2" fmla="val 104167"/>
              <a:gd name="adj3" fmla="val 16667"/>
            </a:avLst>
          </a:prstGeom>
          <a:solidFill>
            <a:srgbClr val="FFFFFF"/>
          </a:solidFill>
          <a:ln w="158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ja-JP" b="1">
                <a:solidFill>
                  <a:srgbClr val="FF2121"/>
                </a:solidFill>
              </a:rPr>
              <a:t>Touched!!</a:t>
            </a:r>
          </a:p>
        </p:txBody>
      </p:sp>
      <p:sp>
        <p:nvSpPr>
          <p:cNvPr id="358474" name="Text Box 74"/>
          <p:cNvSpPr txBox="1">
            <a:spLocks noChangeArrowheads="1"/>
          </p:cNvSpPr>
          <p:nvPr/>
        </p:nvSpPr>
        <p:spPr bwMode="auto">
          <a:xfrm>
            <a:off x="7662863" y="11113"/>
            <a:ext cx="1430337" cy="366712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1800" b="1">
                <a:solidFill>
                  <a:srgbClr val="000000"/>
                </a:solidFill>
              </a:rPr>
              <a:t>Background</a:t>
            </a:r>
          </a:p>
        </p:txBody>
      </p:sp>
      <p:sp>
        <p:nvSpPr>
          <p:cNvPr id="358475" name="Line 75"/>
          <p:cNvSpPr>
            <a:spLocks noChangeShapeType="1"/>
          </p:cNvSpPr>
          <p:nvPr/>
        </p:nvSpPr>
        <p:spPr bwMode="auto">
          <a:xfrm flipV="1">
            <a:off x="7662863" y="357188"/>
            <a:ext cx="1008062" cy="1587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58476" name="Line 76"/>
          <p:cNvSpPr>
            <a:spLocks noChangeShapeType="1"/>
          </p:cNvSpPr>
          <p:nvPr/>
        </p:nvSpPr>
        <p:spPr bwMode="auto">
          <a:xfrm>
            <a:off x="7950200" y="419100"/>
            <a:ext cx="1152525" cy="0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grpSp>
        <p:nvGrpSpPr>
          <p:cNvPr id="358484" name="Group 84"/>
          <p:cNvGrpSpPr>
            <a:grpSpLocks/>
          </p:cNvGrpSpPr>
          <p:nvPr/>
        </p:nvGrpSpPr>
        <p:grpSpPr bwMode="auto">
          <a:xfrm>
            <a:off x="4732338" y="5715000"/>
            <a:ext cx="3889375" cy="1036638"/>
            <a:chOff x="2981" y="3600"/>
            <a:chExt cx="2450" cy="653"/>
          </a:xfrm>
        </p:grpSpPr>
        <p:grpSp>
          <p:nvGrpSpPr>
            <p:cNvPr id="358483" name="Group 83"/>
            <p:cNvGrpSpPr>
              <a:grpSpLocks/>
            </p:cNvGrpSpPr>
            <p:nvPr/>
          </p:nvGrpSpPr>
          <p:grpSpPr bwMode="auto">
            <a:xfrm>
              <a:off x="3881" y="3600"/>
              <a:ext cx="653" cy="653"/>
              <a:chOff x="2472" y="3521"/>
              <a:chExt cx="680" cy="680"/>
            </a:xfrm>
          </p:grpSpPr>
          <p:sp>
            <p:nvSpPr>
              <p:cNvPr id="358480" name="Line 80"/>
              <p:cNvSpPr>
                <a:spLocks noChangeShapeType="1"/>
              </p:cNvSpPr>
              <p:nvPr/>
            </p:nvSpPr>
            <p:spPr bwMode="auto">
              <a:xfrm>
                <a:off x="2472" y="3521"/>
                <a:ext cx="680" cy="680"/>
              </a:xfrm>
              <a:prstGeom prst="line">
                <a:avLst/>
              </a:prstGeom>
              <a:noFill/>
              <a:ln w="698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8481" name="Line 81"/>
              <p:cNvSpPr>
                <a:spLocks noChangeShapeType="1"/>
              </p:cNvSpPr>
              <p:nvPr/>
            </p:nvSpPr>
            <p:spPr bwMode="auto">
              <a:xfrm flipH="1">
                <a:off x="2472" y="3521"/>
                <a:ext cx="680" cy="680"/>
              </a:xfrm>
              <a:prstGeom prst="line">
                <a:avLst/>
              </a:prstGeom>
              <a:noFill/>
              <a:ln w="698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358478" name="Rectangle 78"/>
            <p:cNvSpPr>
              <a:spLocks noChangeArrowheads="1"/>
            </p:cNvSpPr>
            <p:nvPr/>
          </p:nvSpPr>
          <p:spPr bwMode="auto">
            <a:xfrm>
              <a:off x="2981" y="3612"/>
              <a:ext cx="2450" cy="596"/>
            </a:xfrm>
            <a:prstGeom prst="rect">
              <a:avLst/>
            </a:prstGeom>
            <a:noFill/>
            <a:ln w="444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>
                  <a:solidFill>
                    <a:srgbClr val="000000"/>
                  </a:solidFill>
                </a:rPr>
                <a:t>Touching is not detected</a:t>
              </a:r>
            </a:p>
            <a:p>
              <a:r>
                <a:rPr lang="en-US" altLang="ja-JP" b="1">
                  <a:solidFill>
                    <a:srgbClr val="000000"/>
                  </a:solidFill>
                </a:rPr>
                <a:t>instantly</a:t>
              </a:r>
            </a:p>
          </p:txBody>
        </p:sp>
      </p:grpSp>
      <p:grpSp>
        <p:nvGrpSpPr>
          <p:cNvPr id="358485" name="Group 85"/>
          <p:cNvGrpSpPr>
            <a:grpSpLocks/>
          </p:cNvGrpSpPr>
          <p:nvPr/>
        </p:nvGrpSpPr>
        <p:grpSpPr bwMode="auto">
          <a:xfrm>
            <a:off x="696913" y="5627688"/>
            <a:ext cx="3305175" cy="1079500"/>
            <a:chOff x="439" y="3545"/>
            <a:chExt cx="2082" cy="680"/>
          </a:xfrm>
        </p:grpSpPr>
        <p:sp>
          <p:nvSpPr>
            <p:cNvPr id="358479" name="Oval 79"/>
            <p:cNvSpPr>
              <a:spLocks noChangeArrowheads="1"/>
            </p:cNvSpPr>
            <p:nvPr/>
          </p:nvSpPr>
          <p:spPr bwMode="auto">
            <a:xfrm>
              <a:off x="1141" y="3545"/>
              <a:ext cx="680" cy="680"/>
            </a:xfrm>
            <a:prstGeom prst="ellipse">
              <a:avLst/>
            </a:prstGeom>
            <a:noFill/>
            <a:ln w="698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8477" name="Rectangle 77"/>
            <p:cNvSpPr>
              <a:spLocks noChangeArrowheads="1"/>
            </p:cNvSpPr>
            <p:nvPr/>
          </p:nvSpPr>
          <p:spPr bwMode="auto">
            <a:xfrm>
              <a:off x="439" y="3566"/>
              <a:ext cx="2082" cy="596"/>
            </a:xfrm>
            <a:prstGeom prst="rect">
              <a:avLst/>
            </a:prstGeom>
            <a:noFill/>
            <a:ln w="444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>
                  <a:solidFill>
                    <a:srgbClr val="000000"/>
                  </a:solidFill>
                </a:rPr>
                <a:t>Touching is detected</a:t>
              </a:r>
            </a:p>
            <a:p>
              <a:r>
                <a:rPr lang="en-US" altLang="ja-JP" b="1">
                  <a:solidFill>
                    <a:srgbClr val="000000"/>
                  </a:solidFill>
                </a:rPr>
                <a:t>instantly</a:t>
              </a:r>
            </a:p>
          </p:txBody>
        </p:sp>
      </p:grp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5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09062 -7.40741E-7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5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0.09063 4.81481E-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358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2" grpId="0" animBg="1"/>
      <p:bldP spid="3584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000" name="Group 184"/>
          <p:cNvGrpSpPr>
            <a:grpSpLocks/>
          </p:cNvGrpSpPr>
          <p:nvPr/>
        </p:nvGrpSpPr>
        <p:grpSpPr bwMode="auto">
          <a:xfrm>
            <a:off x="539750" y="2401888"/>
            <a:ext cx="7993063" cy="4032250"/>
            <a:chOff x="340" y="1513"/>
            <a:chExt cx="5035" cy="2540"/>
          </a:xfrm>
        </p:grpSpPr>
        <p:sp>
          <p:nvSpPr>
            <p:cNvPr id="162992" name="AutoShape 176"/>
            <p:cNvSpPr>
              <a:spLocks noChangeArrowheads="1"/>
            </p:cNvSpPr>
            <p:nvPr/>
          </p:nvSpPr>
          <p:spPr bwMode="auto">
            <a:xfrm>
              <a:off x="340" y="1513"/>
              <a:ext cx="5035" cy="2540"/>
            </a:xfrm>
            <a:prstGeom prst="roundRect">
              <a:avLst>
                <a:gd name="adj" fmla="val 16667"/>
              </a:avLst>
            </a:prstGeom>
            <a:solidFill>
              <a:srgbClr val="FBDEB7"/>
            </a:solidFill>
            <a:ln w="19050" algn="ctr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162980" name="Group 164"/>
            <p:cNvGrpSpPr>
              <a:grpSpLocks/>
            </p:cNvGrpSpPr>
            <p:nvPr/>
          </p:nvGrpSpPr>
          <p:grpSpPr bwMode="auto">
            <a:xfrm>
              <a:off x="3284" y="1627"/>
              <a:ext cx="1002" cy="2257"/>
              <a:chOff x="608" y="1570"/>
              <a:chExt cx="1002" cy="2257"/>
            </a:xfrm>
          </p:grpSpPr>
          <p:sp>
            <p:nvSpPr>
              <p:cNvPr id="162981" name="Line 165"/>
              <p:cNvSpPr>
                <a:spLocks noChangeShapeType="1"/>
              </p:cNvSpPr>
              <p:nvPr/>
            </p:nvSpPr>
            <p:spPr bwMode="auto">
              <a:xfrm>
                <a:off x="612" y="1933"/>
                <a:ext cx="0" cy="154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2982" name="Line 166"/>
              <p:cNvSpPr>
                <a:spLocks noChangeShapeType="1"/>
              </p:cNvSpPr>
              <p:nvPr/>
            </p:nvSpPr>
            <p:spPr bwMode="auto">
              <a:xfrm>
                <a:off x="1610" y="1570"/>
                <a:ext cx="0" cy="225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2983" name="Line 167"/>
              <p:cNvSpPr>
                <a:spLocks noChangeShapeType="1"/>
              </p:cNvSpPr>
              <p:nvPr/>
            </p:nvSpPr>
            <p:spPr bwMode="auto">
              <a:xfrm>
                <a:off x="612" y="3476"/>
                <a:ext cx="998" cy="3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2984" name="Line 168"/>
              <p:cNvSpPr>
                <a:spLocks noChangeShapeType="1"/>
              </p:cNvSpPr>
              <p:nvPr/>
            </p:nvSpPr>
            <p:spPr bwMode="auto">
              <a:xfrm rot="19260000">
                <a:off x="608" y="1578"/>
                <a:ext cx="998" cy="3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62986" name="Group 170"/>
            <p:cNvGrpSpPr>
              <a:grpSpLocks/>
            </p:cNvGrpSpPr>
            <p:nvPr/>
          </p:nvGrpSpPr>
          <p:grpSpPr bwMode="auto">
            <a:xfrm rot="120000">
              <a:off x="2154" y="1752"/>
              <a:ext cx="457" cy="428"/>
              <a:chOff x="795" y="1363"/>
              <a:chExt cx="457" cy="428"/>
            </a:xfrm>
          </p:grpSpPr>
          <p:sp>
            <p:nvSpPr>
              <p:cNvPr id="162987" name="AutoShape 171"/>
              <p:cNvSpPr>
                <a:spLocks noChangeArrowheads="1"/>
              </p:cNvSpPr>
              <p:nvPr/>
            </p:nvSpPr>
            <p:spPr bwMode="auto">
              <a:xfrm rot="11850927" flipH="1">
                <a:off x="795" y="1363"/>
                <a:ext cx="285" cy="428"/>
              </a:xfrm>
              <a:prstGeom prst="cube">
                <a:avLst>
                  <a:gd name="adj" fmla="val 44810"/>
                </a:avLst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2988" name="AutoShape 172"/>
              <p:cNvSpPr>
                <a:spLocks noChangeArrowheads="1"/>
              </p:cNvSpPr>
              <p:nvPr/>
            </p:nvSpPr>
            <p:spPr bwMode="auto">
              <a:xfrm rot="6450927" flipH="1">
                <a:off x="1018" y="1490"/>
                <a:ext cx="203" cy="265"/>
              </a:xfrm>
              <a:prstGeom prst="can">
                <a:avLst>
                  <a:gd name="adj" fmla="val 37464"/>
                </a:avLst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62989" name="Group 173"/>
            <p:cNvGrpSpPr>
              <a:grpSpLocks/>
            </p:cNvGrpSpPr>
            <p:nvPr/>
          </p:nvGrpSpPr>
          <p:grpSpPr bwMode="auto">
            <a:xfrm>
              <a:off x="1147" y="2931"/>
              <a:ext cx="907" cy="374"/>
              <a:chOff x="295" y="2886"/>
              <a:chExt cx="589" cy="243"/>
            </a:xfrm>
          </p:grpSpPr>
          <p:sp>
            <p:nvSpPr>
              <p:cNvPr id="162990" name="AutoShape 174"/>
              <p:cNvSpPr>
                <a:spLocks noChangeArrowheads="1"/>
              </p:cNvSpPr>
              <p:nvPr/>
            </p:nvSpPr>
            <p:spPr bwMode="auto">
              <a:xfrm>
                <a:off x="295" y="2886"/>
                <a:ext cx="552" cy="243"/>
              </a:xfrm>
              <a:prstGeom prst="cube">
                <a:avLst>
                  <a:gd name="adj" fmla="val 49120"/>
                </a:avLst>
              </a:prstGeom>
              <a:solidFill>
                <a:schemeClr val="bg2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2991" name="AutoShape 175"/>
              <p:cNvSpPr>
                <a:spLocks noChangeArrowheads="1"/>
              </p:cNvSpPr>
              <p:nvPr/>
            </p:nvSpPr>
            <p:spPr bwMode="auto">
              <a:xfrm rot="5400000">
                <a:off x="785" y="2944"/>
                <a:ext cx="110" cy="88"/>
              </a:xfrm>
              <a:prstGeom prst="can">
                <a:avLst>
                  <a:gd name="adj" fmla="val 25000"/>
                </a:avLst>
              </a:prstGeom>
              <a:solidFill>
                <a:schemeClr val="bg2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62994" name="Text Box 178"/>
            <p:cNvSpPr txBox="1">
              <a:spLocks noChangeArrowheads="1"/>
            </p:cNvSpPr>
            <p:nvPr/>
          </p:nvSpPr>
          <p:spPr bwMode="auto">
            <a:xfrm>
              <a:off x="1920" y="2154"/>
              <a:ext cx="908" cy="288"/>
            </a:xfrm>
            <a:prstGeom prst="rect">
              <a:avLst/>
            </a:prstGeom>
            <a:noFill/>
            <a:ln w="444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ja-JP" sz="2400" b="1">
                  <a:solidFill>
                    <a:srgbClr val="A26D3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 Cam -</a:t>
              </a:r>
            </a:p>
          </p:txBody>
        </p:sp>
        <p:sp>
          <p:nvSpPr>
            <p:cNvPr id="162995" name="Text Box 179"/>
            <p:cNvSpPr txBox="1">
              <a:spLocks noChangeArrowheads="1"/>
            </p:cNvSpPr>
            <p:nvPr/>
          </p:nvSpPr>
          <p:spPr bwMode="auto">
            <a:xfrm>
              <a:off x="1020" y="3294"/>
              <a:ext cx="1179" cy="288"/>
            </a:xfrm>
            <a:prstGeom prst="rect">
              <a:avLst/>
            </a:prstGeom>
            <a:noFill/>
            <a:ln w="444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ja-JP" sz="2400" b="1">
                  <a:solidFill>
                    <a:srgbClr val="A26D3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 Projector -</a:t>
              </a:r>
            </a:p>
          </p:txBody>
        </p:sp>
        <p:sp>
          <p:nvSpPr>
            <p:cNvPr id="162996" name="Text Box 180"/>
            <p:cNvSpPr txBox="1">
              <a:spLocks noChangeArrowheads="1"/>
            </p:cNvSpPr>
            <p:nvPr/>
          </p:nvSpPr>
          <p:spPr bwMode="auto">
            <a:xfrm>
              <a:off x="3334" y="3748"/>
              <a:ext cx="1043" cy="288"/>
            </a:xfrm>
            <a:prstGeom prst="rect">
              <a:avLst/>
            </a:prstGeom>
            <a:noFill/>
            <a:ln w="444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ja-JP" sz="2400" b="1">
                  <a:solidFill>
                    <a:srgbClr val="A26D3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 Screen -</a:t>
              </a:r>
            </a:p>
          </p:txBody>
        </p:sp>
      </p:grpSp>
      <p:sp>
        <p:nvSpPr>
          <p:cNvPr id="162969" name="Text Box 153"/>
          <p:cNvSpPr txBox="1">
            <a:spLocks noChangeArrowheads="1"/>
          </p:cNvSpPr>
          <p:nvPr/>
        </p:nvSpPr>
        <p:spPr bwMode="auto">
          <a:xfrm>
            <a:off x="107950" y="1258888"/>
            <a:ext cx="8928100" cy="1506537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3200" b="1">
                <a:solidFill>
                  <a:srgbClr val="000000"/>
                </a:solidFill>
              </a:rPr>
              <a:t>We use ONE camera to determine instantly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altLang="ja-JP" sz="3200" b="1">
                <a:solidFill>
                  <a:srgbClr val="000000"/>
                </a:solidFill>
              </a:rPr>
              <a:t>                          if a fingertip has touched a screen.</a:t>
            </a:r>
          </a:p>
          <a:p>
            <a:pPr algn="l"/>
            <a:endParaRPr lang="en-US" altLang="ja-JP" sz="3200" b="1">
              <a:solidFill>
                <a:srgbClr val="000000"/>
              </a:solidFill>
            </a:endParaRPr>
          </a:p>
        </p:txBody>
      </p:sp>
      <p:grpSp>
        <p:nvGrpSpPr>
          <p:cNvPr id="162993" name="Group 177"/>
          <p:cNvGrpSpPr>
            <a:grpSpLocks/>
          </p:cNvGrpSpPr>
          <p:nvPr/>
        </p:nvGrpSpPr>
        <p:grpSpPr bwMode="auto">
          <a:xfrm>
            <a:off x="398463" y="307975"/>
            <a:ext cx="3319462" cy="600075"/>
            <a:chOff x="251" y="194"/>
            <a:chExt cx="2091" cy="378"/>
          </a:xfrm>
        </p:grpSpPr>
        <p:sp>
          <p:nvSpPr>
            <p:cNvPr id="162967" name="Text Box 151"/>
            <p:cNvSpPr txBox="1">
              <a:spLocks noChangeArrowheads="1"/>
            </p:cNvSpPr>
            <p:nvPr/>
          </p:nvSpPr>
          <p:spPr bwMode="auto">
            <a:xfrm>
              <a:off x="255" y="194"/>
              <a:ext cx="2087" cy="365"/>
            </a:xfrm>
            <a:prstGeom prst="rect">
              <a:avLst/>
            </a:prstGeom>
            <a:noFill/>
            <a:ln w="444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ja-JP" sz="3200" b="1">
                  <a:solidFill>
                    <a:srgbClr val="000000"/>
                  </a:solidFill>
                </a:rPr>
                <a:t>Aim of this study</a:t>
              </a:r>
            </a:p>
          </p:txBody>
        </p:sp>
        <p:sp>
          <p:nvSpPr>
            <p:cNvPr id="162968" name="Line 152"/>
            <p:cNvSpPr>
              <a:spLocks noChangeShapeType="1"/>
            </p:cNvSpPr>
            <p:nvPr/>
          </p:nvSpPr>
          <p:spPr bwMode="auto">
            <a:xfrm>
              <a:off x="251" y="527"/>
              <a:ext cx="1404" cy="0"/>
            </a:xfrm>
            <a:prstGeom prst="line">
              <a:avLst/>
            </a:prstGeom>
            <a:noFill/>
            <a:ln w="44450">
              <a:solidFill>
                <a:srgbClr val="F1721B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2970" name="Line 154"/>
            <p:cNvSpPr>
              <a:spLocks noChangeShapeType="1"/>
            </p:cNvSpPr>
            <p:nvPr/>
          </p:nvSpPr>
          <p:spPr bwMode="auto">
            <a:xfrm>
              <a:off x="567" y="572"/>
              <a:ext cx="1684" cy="0"/>
            </a:xfrm>
            <a:prstGeom prst="line">
              <a:avLst/>
            </a:prstGeom>
            <a:noFill/>
            <a:ln w="44450">
              <a:solidFill>
                <a:srgbClr val="F1721B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162985" name="Picture 1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190970">
            <a:off x="3851275" y="4581525"/>
            <a:ext cx="1296988" cy="76835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</p:pic>
      <p:sp>
        <p:nvSpPr>
          <p:cNvPr id="162998" name="AutoShape 182"/>
          <p:cNvSpPr>
            <a:spLocks noChangeArrowheads="1"/>
          </p:cNvSpPr>
          <p:nvPr/>
        </p:nvSpPr>
        <p:spPr bwMode="auto">
          <a:xfrm>
            <a:off x="4284663" y="3500438"/>
            <a:ext cx="1943100" cy="647700"/>
          </a:xfrm>
          <a:prstGeom prst="wedgeRoundRectCallout">
            <a:avLst>
              <a:gd name="adj1" fmla="val 33171"/>
              <a:gd name="adj2" fmla="val 91176"/>
              <a:gd name="adj3" fmla="val 16667"/>
            </a:avLst>
          </a:prstGeom>
          <a:solidFill>
            <a:srgbClr val="FFFFFF"/>
          </a:solidFill>
          <a:ln w="158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ja-JP" b="1">
                <a:solidFill>
                  <a:srgbClr val="FF2121"/>
                </a:solidFill>
              </a:rPr>
              <a:t>Touched!!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29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29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2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0.11042 -4.07407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62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9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539" name="Picture 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4225502">
            <a:off x="5606257" y="3945731"/>
            <a:ext cx="2087562" cy="790575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</p:pic>
      <p:pic>
        <p:nvPicPr>
          <p:cNvPr id="360487" name="Picture 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4225502">
            <a:off x="1116807" y="3948906"/>
            <a:ext cx="2087562" cy="790575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</p:pic>
      <p:grpSp>
        <p:nvGrpSpPr>
          <p:cNvPr id="360546" name="Group 98"/>
          <p:cNvGrpSpPr>
            <a:grpSpLocks/>
          </p:cNvGrpSpPr>
          <p:nvPr/>
        </p:nvGrpSpPr>
        <p:grpSpPr bwMode="auto">
          <a:xfrm>
            <a:off x="250825" y="307975"/>
            <a:ext cx="6985000" cy="644525"/>
            <a:chOff x="68" y="194"/>
            <a:chExt cx="4400" cy="406"/>
          </a:xfrm>
        </p:grpSpPr>
        <p:sp>
          <p:nvSpPr>
            <p:cNvPr id="360453" name="Text Box 5"/>
            <p:cNvSpPr txBox="1">
              <a:spLocks noChangeArrowheads="1"/>
            </p:cNvSpPr>
            <p:nvPr/>
          </p:nvSpPr>
          <p:spPr bwMode="auto">
            <a:xfrm>
              <a:off x="68" y="194"/>
              <a:ext cx="4400" cy="365"/>
            </a:xfrm>
            <a:prstGeom prst="rect">
              <a:avLst/>
            </a:prstGeom>
            <a:noFill/>
            <a:ln w="444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ja-JP" sz="3200" b="1">
                  <a:solidFill>
                    <a:srgbClr val="000000"/>
                  </a:solidFill>
                </a:rPr>
                <a:t>Fingertip shadow in touching a screen</a:t>
              </a:r>
            </a:p>
          </p:txBody>
        </p:sp>
        <p:sp>
          <p:nvSpPr>
            <p:cNvPr id="360454" name="Line 6"/>
            <p:cNvSpPr>
              <a:spLocks noChangeShapeType="1"/>
            </p:cNvSpPr>
            <p:nvPr/>
          </p:nvSpPr>
          <p:spPr bwMode="auto">
            <a:xfrm>
              <a:off x="113" y="555"/>
              <a:ext cx="2903" cy="0"/>
            </a:xfrm>
            <a:prstGeom prst="line">
              <a:avLst/>
            </a:prstGeom>
            <a:noFill/>
            <a:ln w="44450">
              <a:solidFill>
                <a:srgbClr val="F1721B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0455" name="Line 7"/>
            <p:cNvSpPr>
              <a:spLocks noChangeShapeType="1"/>
            </p:cNvSpPr>
            <p:nvPr/>
          </p:nvSpPr>
          <p:spPr bwMode="auto">
            <a:xfrm>
              <a:off x="703" y="600"/>
              <a:ext cx="3674" cy="0"/>
            </a:xfrm>
            <a:prstGeom prst="line">
              <a:avLst/>
            </a:prstGeom>
            <a:noFill/>
            <a:ln w="44450">
              <a:solidFill>
                <a:srgbClr val="F1721B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60482" name="Group 34"/>
          <p:cNvGrpSpPr>
            <a:grpSpLocks/>
          </p:cNvGrpSpPr>
          <p:nvPr/>
        </p:nvGrpSpPr>
        <p:grpSpPr bwMode="auto">
          <a:xfrm>
            <a:off x="1547813" y="1846263"/>
            <a:ext cx="1503362" cy="3384550"/>
            <a:chOff x="608" y="1570"/>
            <a:chExt cx="1002" cy="2257"/>
          </a:xfrm>
        </p:grpSpPr>
        <p:sp>
          <p:nvSpPr>
            <p:cNvPr id="360483" name="Line 35"/>
            <p:cNvSpPr>
              <a:spLocks noChangeShapeType="1"/>
            </p:cNvSpPr>
            <p:nvPr/>
          </p:nvSpPr>
          <p:spPr bwMode="auto">
            <a:xfrm>
              <a:off x="612" y="1933"/>
              <a:ext cx="0" cy="154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0484" name="Line 36"/>
            <p:cNvSpPr>
              <a:spLocks noChangeShapeType="1"/>
            </p:cNvSpPr>
            <p:nvPr/>
          </p:nvSpPr>
          <p:spPr bwMode="auto">
            <a:xfrm>
              <a:off x="1610" y="1570"/>
              <a:ext cx="0" cy="22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0485" name="Line 37"/>
            <p:cNvSpPr>
              <a:spLocks noChangeShapeType="1"/>
            </p:cNvSpPr>
            <p:nvPr/>
          </p:nvSpPr>
          <p:spPr bwMode="auto">
            <a:xfrm>
              <a:off x="612" y="3476"/>
              <a:ext cx="998" cy="3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0486" name="Line 38"/>
            <p:cNvSpPr>
              <a:spLocks noChangeShapeType="1"/>
            </p:cNvSpPr>
            <p:nvPr/>
          </p:nvSpPr>
          <p:spPr bwMode="auto">
            <a:xfrm rot="19260000">
              <a:off x="608" y="1578"/>
              <a:ext cx="998" cy="3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360488" name="Picture 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2190970">
            <a:off x="36513" y="3216275"/>
            <a:ext cx="2087562" cy="1236663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</p:pic>
      <p:sp>
        <p:nvSpPr>
          <p:cNvPr id="360493" name="Text Box 45"/>
          <p:cNvSpPr txBox="1">
            <a:spLocks noChangeArrowheads="1"/>
          </p:cNvSpPr>
          <p:nvPr/>
        </p:nvSpPr>
        <p:spPr bwMode="auto">
          <a:xfrm>
            <a:off x="827088" y="1116013"/>
            <a:ext cx="3457575" cy="6762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400" b="1">
                <a:solidFill>
                  <a:srgbClr val="000000"/>
                </a:solidFill>
              </a:rPr>
              <a:t>When a fingertip is </a:t>
            </a:r>
          </a:p>
          <a:p>
            <a:pPr algn="l">
              <a:lnSpc>
                <a:spcPct val="10000"/>
              </a:lnSpc>
              <a:spcBef>
                <a:spcPct val="50000"/>
              </a:spcBef>
            </a:pPr>
            <a:r>
              <a:rPr lang="en-US" altLang="ja-JP" sz="2400" b="1">
                <a:solidFill>
                  <a:srgbClr val="000000"/>
                </a:solidFill>
              </a:rPr>
              <a:t>            not on the screen,</a:t>
            </a:r>
          </a:p>
        </p:txBody>
      </p:sp>
      <p:sp>
        <p:nvSpPr>
          <p:cNvPr id="360494" name="Text Box 46"/>
          <p:cNvSpPr txBox="1">
            <a:spLocks noChangeArrowheads="1"/>
          </p:cNvSpPr>
          <p:nvPr/>
        </p:nvSpPr>
        <p:spPr bwMode="auto">
          <a:xfrm>
            <a:off x="5219700" y="1071563"/>
            <a:ext cx="3384550" cy="6762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400" b="1">
                <a:solidFill>
                  <a:srgbClr val="000000"/>
                </a:solidFill>
              </a:rPr>
              <a:t>When a fingertip is </a:t>
            </a:r>
          </a:p>
          <a:p>
            <a:pPr algn="l">
              <a:lnSpc>
                <a:spcPct val="10000"/>
              </a:lnSpc>
              <a:spcBef>
                <a:spcPct val="50000"/>
              </a:spcBef>
            </a:pPr>
            <a:r>
              <a:rPr lang="en-US" altLang="ja-JP" sz="2400" b="1">
                <a:solidFill>
                  <a:srgbClr val="000000"/>
                </a:solidFill>
              </a:rPr>
              <a:t>                  on the screen,</a:t>
            </a:r>
          </a:p>
        </p:txBody>
      </p:sp>
      <p:grpSp>
        <p:nvGrpSpPr>
          <p:cNvPr id="360501" name="Group 53"/>
          <p:cNvGrpSpPr>
            <a:grpSpLocks/>
          </p:cNvGrpSpPr>
          <p:nvPr/>
        </p:nvGrpSpPr>
        <p:grpSpPr bwMode="auto">
          <a:xfrm>
            <a:off x="6045200" y="1844675"/>
            <a:ext cx="1503363" cy="3384550"/>
            <a:chOff x="608" y="1570"/>
            <a:chExt cx="1002" cy="2257"/>
          </a:xfrm>
        </p:grpSpPr>
        <p:sp>
          <p:nvSpPr>
            <p:cNvPr id="360502" name="Line 54"/>
            <p:cNvSpPr>
              <a:spLocks noChangeShapeType="1"/>
            </p:cNvSpPr>
            <p:nvPr/>
          </p:nvSpPr>
          <p:spPr bwMode="auto">
            <a:xfrm>
              <a:off x="612" y="1933"/>
              <a:ext cx="0" cy="154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0503" name="Line 55"/>
            <p:cNvSpPr>
              <a:spLocks noChangeShapeType="1"/>
            </p:cNvSpPr>
            <p:nvPr/>
          </p:nvSpPr>
          <p:spPr bwMode="auto">
            <a:xfrm>
              <a:off x="1610" y="1570"/>
              <a:ext cx="0" cy="22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0504" name="Line 56"/>
            <p:cNvSpPr>
              <a:spLocks noChangeShapeType="1"/>
            </p:cNvSpPr>
            <p:nvPr/>
          </p:nvSpPr>
          <p:spPr bwMode="auto">
            <a:xfrm>
              <a:off x="612" y="3476"/>
              <a:ext cx="998" cy="3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0505" name="Line 57"/>
            <p:cNvSpPr>
              <a:spLocks noChangeShapeType="1"/>
            </p:cNvSpPr>
            <p:nvPr/>
          </p:nvSpPr>
          <p:spPr bwMode="auto">
            <a:xfrm rot="19260000">
              <a:off x="608" y="1578"/>
              <a:ext cx="998" cy="3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60542" name="Group 94"/>
          <p:cNvGrpSpPr>
            <a:grpSpLocks/>
          </p:cNvGrpSpPr>
          <p:nvPr/>
        </p:nvGrpSpPr>
        <p:grpSpPr bwMode="auto">
          <a:xfrm>
            <a:off x="2105025" y="3078163"/>
            <a:ext cx="1484313" cy="4064000"/>
            <a:chOff x="1326" y="1939"/>
            <a:chExt cx="935" cy="2560"/>
          </a:xfrm>
        </p:grpSpPr>
        <p:sp>
          <p:nvSpPr>
            <p:cNvPr id="360510" name="Oval 62"/>
            <p:cNvSpPr>
              <a:spLocks noChangeArrowheads="1"/>
            </p:cNvSpPr>
            <p:nvPr/>
          </p:nvSpPr>
          <p:spPr bwMode="auto">
            <a:xfrm>
              <a:off x="1326" y="1939"/>
              <a:ext cx="318" cy="318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aphicFrame>
          <p:nvGraphicFramePr>
            <p:cNvPr id="360530" name="Object 82"/>
            <p:cNvGraphicFramePr>
              <a:graphicFrameLocks noChangeAspect="1"/>
            </p:cNvGraphicFramePr>
            <p:nvPr/>
          </p:nvGraphicFramePr>
          <p:xfrm>
            <a:off x="1435" y="3732"/>
            <a:ext cx="518" cy="767"/>
          </p:xfrm>
          <a:graphic>
            <a:graphicData uri="http://schemas.openxmlformats.org/presentationml/2006/ole">
              <p:oleObj spid="_x0000_s360530" name="Artwork" r:id="rId7" imgW="822600" imgH="1217520" progId="Adobe.Illustrator.8">
                <p:embed/>
              </p:oleObj>
            </a:graphicData>
          </a:graphic>
        </p:graphicFrame>
        <p:sp>
          <p:nvSpPr>
            <p:cNvPr id="360532" name="Oval 84"/>
            <p:cNvSpPr>
              <a:spLocks noChangeArrowheads="1"/>
            </p:cNvSpPr>
            <p:nvPr/>
          </p:nvSpPr>
          <p:spPr bwMode="auto">
            <a:xfrm>
              <a:off x="1368" y="3369"/>
              <a:ext cx="862" cy="862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0535" name="Arc 87"/>
            <p:cNvSpPr>
              <a:spLocks/>
            </p:cNvSpPr>
            <p:nvPr/>
          </p:nvSpPr>
          <p:spPr bwMode="auto">
            <a:xfrm rot="1450407">
              <a:off x="1445" y="2302"/>
              <a:ext cx="816" cy="9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pic>
        <p:nvPicPr>
          <p:cNvPr id="360540" name="Picture 9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2190970">
            <a:off x="4525963" y="3213100"/>
            <a:ext cx="2087562" cy="1236663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</p:pic>
      <p:grpSp>
        <p:nvGrpSpPr>
          <p:cNvPr id="360545" name="Group 97"/>
          <p:cNvGrpSpPr>
            <a:grpSpLocks/>
          </p:cNvGrpSpPr>
          <p:nvPr/>
        </p:nvGrpSpPr>
        <p:grpSpPr bwMode="auto">
          <a:xfrm>
            <a:off x="6569075" y="2814638"/>
            <a:ext cx="1538288" cy="4305300"/>
            <a:chOff x="4138" y="1773"/>
            <a:chExt cx="969" cy="2712"/>
          </a:xfrm>
        </p:grpSpPr>
        <p:sp>
          <p:nvSpPr>
            <p:cNvPr id="360522" name="Oval 74"/>
            <p:cNvSpPr>
              <a:spLocks noChangeArrowheads="1"/>
            </p:cNvSpPr>
            <p:nvPr/>
          </p:nvSpPr>
          <p:spPr bwMode="auto">
            <a:xfrm>
              <a:off x="4138" y="1773"/>
              <a:ext cx="318" cy="318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aphicFrame>
          <p:nvGraphicFramePr>
            <p:cNvPr id="360531" name="Object 83"/>
            <p:cNvGraphicFramePr>
              <a:graphicFrameLocks noChangeAspect="1"/>
            </p:cNvGraphicFramePr>
            <p:nvPr/>
          </p:nvGraphicFramePr>
          <p:xfrm>
            <a:off x="4156" y="3682"/>
            <a:ext cx="586" cy="803"/>
          </p:xfrm>
          <a:graphic>
            <a:graphicData uri="http://schemas.openxmlformats.org/presentationml/2006/ole">
              <p:oleObj spid="_x0000_s360531" name="Artwork" r:id="rId8" imgW="929520" imgH="1275120" progId="Adobe.Illustrator.8">
                <p:embed/>
              </p:oleObj>
            </a:graphicData>
          </a:graphic>
        </p:graphicFrame>
        <p:sp>
          <p:nvSpPr>
            <p:cNvPr id="360533" name="Oval 85"/>
            <p:cNvSpPr>
              <a:spLocks noChangeArrowheads="1"/>
            </p:cNvSpPr>
            <p:nvPr/>
          </p:nvSpPr>
          <p:spPr bwMode="auto">
            <a:xfrm>
              <a:off x="4201" y="3370"/>
              <a:ext cx="862" cy="862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0541" name="Arc 93"/>
            <p:cNvSpPr>
              <a:spLocks/>
            </p:cNvSpPr>
            <p:nvPr/>
          </p:nvSpPr>
          <p:spPr bwMode="auto">
            <a:xfrm rot="1450407">
              <a:off x="4224" y="2150"/>
              <a:ext cx="883" cy="10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05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05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0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60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C 0.01198 -0.01087 0.02326 -0.02199 0.03437 -0.02222 C 0.04548 -0.02245 0.06024 -0.00532 0.06701 -0.00092 " pathEditMode="relative" rAng="0" ptsTypes="aaa">
                                      <p:cBhvr>
                                        <p:cTn id="19" dur="1000" fill="hold"/>
                                        <p:tgtEl>
                                          <p:spTgt spid="360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-1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0023 L 0.00034 -0.04398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360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60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621" name="AutoShape 77"/>
          <p:cNvSpPr>
            <a:spLocks noChangeArrowheads="1"/>
          </p:cNvSpPr>
          <p:nvPr/>
        </p:nvSpPr>
        <p:spPr bwMode="auto">
          <a:xfrm>
            <a:off x="2987675" y="1479550"/>
            <a:ext cx="936625" cy="1152525"/>
          </a:xfrm>
          <a:prstGeom prst="rightArrow">
            <a:avLst>
              <a:gd name="adj1" fmla="val 48213"/>
              <a:gd name="adj2" fmla="val 56949"/>
            </a:avLst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4623" name="Text Box 79"/>
          <p:cNvSpPr txBox="1">
            <a:spLocks noChangeArrowheads="1"/>
          </p:cNvSpPr>
          <p:nvPr/>
        </p:nvSpPr>
        <p:spPr bwMode="auto">
          <a:xfrm>
            <a:off x="3943350" y="1766888"/>
            <a:ext cx="4968875" cy="519112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b="1">
                <a:solidFill>
                  <a:srgbClr val="000000"/>
                </a:solidFill>
              </a:rPr>
              <a:t>Fingertip is NOT on the screen</a:t>
            </a:r>
          </a:p>
        </p:txBody>
      </p:sp>
      <p:sp>
        <p:nvSpPr>
          <p:cNvPr id="364625" name="Text Box 81"/>
          <p:cNvSpPr txBox="1">
            <a:spLocks noChangeArrowheads="1"/>
          </p:cNvSpPr>
          <p:nvPr/>
        </p:nvSpPr>
        <p:spPr bwMode="auto">
          <a:xfrm>
            <a:off x="827088" y="215900"/>
            <a:ext cx="1655762" cy="457200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400" b="1">
                <a:solidFill>
                  <a:srgbClr val="A26D3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Screen -</a:t>
            </a:r>
          </a:p>
        </p:txBody>
      </p:sp>
      <p:grpSp>
        <p:nvGrpSpPr>
          <p:cNvPr id="364630" name="Group 86"/>
          <p:cNvGrpSpPr>
            <a:grpSpLocks/>
          </p:cNvGrpSpPr>
          <p:nvPr/>
        </p:nvGrpSpPr>
        <p:grpSpPr bwMode="auto">
          <a:xfrm>
            <a:off x="1187450" y="471488"/>
            <a:ext cx="1279525" cy="3200400"/>
            <a:chOff x="748" y="391"/>
            <a:chExt cx="806" cy="2016"/>
          </a:xfrm>
        </p:grpSpPr>
        <p:graphicFrame>
          <p:nvGraphicFramePr>
            <p:cNvPr id="364598" name="Object 54"/>
            <p:cNvGraphicFramePr>
              <a:graphicFrameLocks noChangeAspect="1"/>
            </p:cNvGraphicFramePr>
            <p:nvPr/>
          </p:nvGraphicFramePr>
          <p:xfrm>
            <a:off x="826" y="1095"/>
            <a:ext cx="545" cy="1312"/>
          </p:xfrm>
          <a:graphic>
            <a:graphicData uri="http://schemas.openxmlformats.org/presentationml/2006/ole">
              <p:oleObj spid="_x0000_s364598" name="Artwork" r:id="rId4" imgW="4517280" imgH="10878120" progId="Adobe.Illustrator.8">
                <p:embed/>
              </p:oleObj>
            </a:graphicData>
          </a:graphic>
        </p:graphicFrame>
        <p:grpSp>
          <p:nvGrpSpPr>
            <p:cNvPr id="364614" name="Group 70"/>
            <p:cNvGrpSpPr>
              <a:grpSpLocks/>
            </p:cNvGrpSpPr>
            <p:nvPr/>
          </p:nvGrpSpPr>
          <p:grpSpPr bwMode="auto">
            <a:xfrm>
              <a:off x="748" y="391"/>
              <a:ext cx="806" cy="1814"/>
              <a:chOff x="608" y="1570"/>
              <a:chExt cx="1002" cy="2257"/>
            </a:xfrm>
          </p:grpSpPr>
          <p:sp>
            <p:nvSpPr>
              <p:cNvPr id="364615" name="Line 71"/>
              <p:cNvSpPr>
                <a:spLocks noChangeShapeType="1"/>
              </p:cNvSpPr>
              <p:nvPr/>
            </p:nvSpPr>
            <p:spPr bwMode="auto">
              <a:xfrm>
                <a:off x="612" y="1933"/>
                <a:ext cx="0" cy="154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4616" name="Line 72"/>
              <p:cNvSpPr>
                <a:spLocks noChangeShapeType="1"/>
              </p:cNvSpPr>
              <p:nvPr/>
            </p:nvSpPr>
            <p:spPr bwMode="auto">
              <a:xfrm>
                <a:off x="1610" y="1570"/>
                <a:ext cx="0" cy="225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4617" name="Line 73"/>
              <p:cNvSpPr>
                <a:spLocks noChangeShapeType="1"/>
              </p:cNvSpPr>
              <p:nvPr/>
            </p:nvSpPr>
            <p:spPr bwMode="auto">
              <a:xfrm>
                <a:off x="612" y="3476"/>
                <a:ext cx="998" cy="3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4618" name="Line 74"/>
              <p:cNvSpPr>
                <a:spLocks noChangeShapeType="1"/>
              </p:cNvSpPr>
              <p:nvPr/>
            </p:nvSpPr>
            <p:spPr bwMode="auto">
              <a:xfrm rot="19260000">
                <a:off x="608" y="1578"/>
                <a:ext cx="998" cy="3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364620" name="Oval 76"/>
            <p:cNvSpPr>
              <a:spLocks noChangeArrowheads="1"/>
            </p:cNvSpPr>
            <p:nvPr/>
          </p:nvSpPr>
          <p:spPr bwMode="auto">
            <a:xfrm>
              <a:off x="1063" y="975"/>
              <a:ext cx="272" cy="272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64643" name="Group 99"/>
          <p:cNvGrpSpPr>
            <a:grpSpLocks/>
          </p:cNvGrpSpPr>
          <p:nvPr/>
        </p:nvGrpSpPr>
        <p:grpSpPr bwMode="auto">
          <a:xfrm>
            <a:off x="827088" y="3592513"/>
            <a:ext cx="7499350" cy="3149600"/>
            <a:chOff x="521" y="2263"/>
            <a:chExt cx="4724" cy="1984"/>
          </a:xfrm>
        </p:grpSpPr>
        <p:grpSp>
          <p:nvGrpSpPr>
            <p:cNvPr id="364633" name="Group 89"/>
            <p:cNvGrpSpPr>
              <a:grpSpLocks/>
            </p:cNvGrpSpPr>
            <p:nvPr/>
          </p:nvGrpSpPr>
          <p:grpSpPr bwMode="auto">
            <a:xfrm>
              <a:off x="748" y="2409"/>
              <a:ext cx="806" cy="1838"/>
              <a:chOff x="748" y="2409"/>
              <a:chExt cx="806" cy="1838"/>
            </a:xfrm>
          </p:grpSpPr>
          <p:graphicFrame>
            <p:nvGraphicFramePr>
              <p:cNvPr id="364597" name="Object 53"/>
              <p:cNvGraphicFramePr>
                <a:graphicFrameLocks noChangeAspect="1"/>
              </p:cNvGraphicFramePr>
              <p:nvPr/>
            </p:nvGraphicFramePr>
            <p:xfrm>
              <a:off x="884" y="3089"/>
              <a:ext cx="492" cy="1158"/>
            </p:xfrm>
            <a:graphic>
              <a:graphicData uri="http://schemas.openxmlformats.org/presentationml/2006/ole">
                <p:oleObj spid="_x0000_s364597" name="Artwork" r:id="rId5" imgW="4517280" imgH="10631160" progId="Adobe.Illustrator.8">
                  <p:embed/>
                </p:oleObj>
              </a:graphicData>
            </a:graphic>
          </p:graphicFrame>
          <p:grpSp>
            <p:nvGrpSpPr>
              <p:cNvPr id="364604" name="Group 60"/>
              <p:cNvGrpSpPr>
                <a:grpSpLocks/>
              </p:cNvGrpSpPr>
              <p:nvPr/>
            </p:nvGrpSpPr>
            <p:grpSpPr bwMode="auto">
              <a:xfrm>
                <a:off x="748" y="2409"/>
                <a:ext cx="806" cy="1814"/>
                <a:chOff x="608" y="1570"/>
                <a:chExt cx="1002" cy="2257"/>
              </a:xfrm>
            </p:grpSpPr>
            <p:sp>
              <p:nvSpPr>
                <p:cNvPr id="364605" name="Line 61"/>
                <p:cNvSpPr>
                  <a:spLocks noChangeShapeType="1"/>
                </p:cNvSpPr>
                <p:nvPr/>
              </p:nvSpPr>
              <p:spPr bwMode="auto">
                <a:xfrm>
                  <a:off x="612" y="1933"/>
                  <a:ext cx="0" cy="1543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64606" name="Line 62"/>
                <p:cNvSpPr>
                  <a:spLocks noChangeShapeType="1"/>
                </p:cNvSpPr>
                <p:nvPr/>
              </p:nvSpPr>
              <p:spPr bwMode="auto">
                <a:xfrm>
                  <a:off x="1610" y="1570"/>
                  <a:ext cx="0" cy="225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64607" name="Line 63"/>
                <p:cNvSpPr>
                  <a:spLocks noChangeShapeType="1"/>
                </p:cNvSpPr>
                <p:nvPr/>
              </p:nvSpPr>
              <p:spPr bwMode="auto">
                <a:xfrm>
                  <a:off x="612" y="3476"/>
                  <a:ext cx="998" cy="35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64608" name="Line 64"/>
                <p:cNvSpPr>
                  <a:spLocks noChangeShapeType="1"/>
                </p:cNvSpPr>
                <p:nvPr/>
              </p:nvSpPr>
              <p:spPr bwMode="auto">
                <a:xfrm rot="19260000">
                  <a:off x="608" y="1578"/>
                  <a:ext cx="998" cy="35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364622" name="AutoShape 78"/>
            <p:cNvSpPr>
              <a:spLocks noChangeArrowheads="1"/>
            </p:cNvSpPr>
            <p:nvPr/>
          </p:nvSpPr>
          <p:spPr bwMode="auto">
            <a:xfrm>
              <a:off x="1882" y="2795"/>
              <a:ext cx="590" cy="726"/>
            </a:xfrm>
            <a:prstGeom prst="rightArrow">
              <a:avLst>
                <a:gd name="adj1" fmla="val 48213"/>
                <a:gd name="adj2" fmla="val 56949"/>
              </a:avLst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4624" name="Text Box 80"/>
            <p:cNvSpPr txBox="1">
              <a:spLocks noChangeArrowheads="1"/>
            </p:cNvSpPr>
            <p:nvPr/>
          </p:nvSpPr>
          <p:spPr bwMode="auto">
            <a:xfrm>
              <a:off x="2478" y="2982"/>
              <a:ext cx="2767" cy="327"/>
            </a:xfrm>
            <a:prstGeom prst="rect">
              <a:avLst/>
            </a:prstGeom>
            <a:noFill/>
            <a:ln w="444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ja-JP" b="1">
                  <a:solidFill>
                    <a:srgbClr val="000000"/>
                  </a:solidFill>
                </a:rPr>
                <a:t>Fingertip is on the screen</a:t>
              </a:r>
            </a:p>
          </p:txBody>
        </p:sp>
        <p:sp>
          <p:nvSpPr>
            <p:cNvPr id="364619" name="Oval 75"/>
            <p:cNvSpPr>
              <a:spLocks noChangeArrowheads="1"/>
            </p:cNvSpPr>
            <p:nvPr/>
          </p:nvSpPr>
          <p:spPr bwMode="auto">
            <a:xfrm>
              <a:off x="1066" y="2950"/>
              <a:ext cx="272" cy="272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4635" name="Text Box 91"/>
            <p:cNvSpPr txBox="1">
              <a:spLocks noChangeArrowheads="1"/>
            </p:cNvSpPr>
            <p:nvPr/>
          </p:nvSpPr>
          <p:spPr bwMode="auto">
            <a:xfrm>
              <a:off x="521" y="2263"/>
              <a:ext cx="1043" cy="288"/>
            </a:xfrm>
            <a:prstGeom prst="rect">
              <a:avLst/>
            </a:prstGeom>
            <a:noFill/>
            <a:ln w="444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ja-JP" sz="2400" b="1">
                  <a:solidFill>
                    <a:srgbClr val="A26D3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 Screen -</a:t>
              </a:r>
            </a:p>
          </p:txBody>
        </p:sp>
      </p:grpSp>
      <p:sp>
        <p:nvSpPr>
          <p:cNvPr id="364639" name="Text Box 95"/>
          <p:cNvSpPr txBox="1">
            <a:spLocks noChangeArrowheads="1"/>
          </p:cNvSpPr>
          <p:nvPr/>
        </p:nvSpPr>
        <p:spPr bwMode="auto">
          <a:xfrm>
            <a:off x="5022850" y="58738"/>
            <a:ext cx="4013200" cy="366712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1800" b="1">
                <a:solidFill>
                  <a:srgbClr val="000000"/>
                </a:solidFill>
              </a:rPr>
              <a:t>Fingertip shadow in touching a screen</a:t>
            </a:r>
          </a:p>
        </p:txBody>
      </p:sp>
      <p:sp>
        <p:nvSpPr>
          <p:cNvPr id="364640" name="Line 96"/>
          <p:cNvSpPr>
            <a:spLocks noChangeShapeType="1"/>
          </p:cNvSpPr>
          <p:nvPr/>
        </p:nvSpPr>
        <p:spPr bwMode="auto">
          <a:xfrm flipV="1">
            <a:off x="5060950" y="407988"/>
            <a:ext cx="2606675" cy="3175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64641" name="Line 97"/>
          <p:cNvSpPr>
            <a:spLocks noChangeShapeType="1"/>
          </p:cNvSpPr>
          <p:nvPr/>
        </p:nvSpPr>
        <p:spPr bwMode="auto">
          <a:xfrm>
            <a:off x="5651500" y="466725"/>
            <a:ext cx="3241675" cy="0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4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06" name="Text Box 166"/>
          <p:cNvSpPr txBox="1">
            <a:spLocks noChangeArrowheads="1"/>
          </p:cNvSpPr>
          <p:nvPr/>
        </p:nvSpPr>
        <p:spPr bwMode="auto">
          <a:xfrm>
            <a:off x="539750" y="639763"/>
            <a:ext cx="8137525" cy="579437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>
                <a:solidFill>
                  <a:srgbClr val="000000"/>
                </a:solidFill>
              </a:rPr>
              <a:t>When do clickin, clickout, and move occur ?</a:t>
            </a:r>
          </a:p>
        </p:txBody>
      </p:sp>
      <p:sp>
        <p:nvSpPr>
          <p:cNvPr id="368807" name="Text Box 167"/>
          <p:cNvSpPr txBox="1">
            <a:spLocks noChangeArrowheads="1"/>
          </p:cNvSpPr>
          <p:nvPr/>
        </p:nvSpPr>
        <p:spPr bwMode="auto">
          <a:xfrm>
            <a:off x="5022850" y="58738"/>
            <a:ext cx="4013200" cy="366712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1800" b="1">
                <a:solidFill>
                  <a:srgbClr val="000000"/>
                </a:solidFill>
              </a:rPr>
              <a:t>Fingertip shadow in touching a screen</a:t>
            </a:r>
          </a:p>
        </p:txBody>
      </p:sp>
      <p:sp>
        <p:nvSpPr>
          <p:cNvPr id="368808" name="Line 168"/>
          <p:cNvSpPr>
            <a:spLocks noChangeShapeType="1"/>
          </p:cNvSpPr>
          <p:nvPr/>
        </p:nvSpPr>
        <p:spPr bwMode="auto">
          <a:xfrm flipV="1">
            <a:off x="5060950" y="407988"/>
            <a:ext cx="2606675" cy="3175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68809" name="Line 169"/>
          <p:cNvSpPr>
            <a:spLocks noChangeShapeType="1"/>
          </p:cNvSpPr>
          <p:nvPr/>
        </p:nvSpPr>
        <p:spPr bwMode="auto">
          <a:xfrm>
            <a:off x="5651500" y="466725"/>
            <a:ext cx="3241675" cy="0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68812" name="Object 172"/>
          <p:cNvGraphicFramePr>
            <a:graphicFrameLocks noChangeAspect="1"/>
          </p:cNvGraphicFramePr>
          <p:nvPr/>
        </p:nvGraphicFramePr>
        <p:xfrm>
          <a:off x="1547813" y="1485900"/>
          <a:ext cx="822325" cy="1217613"/>
        </p:xfrm>
        <a:graphic>
          <a:graphicData uri="http://schemas.openxmlformats.org/presentationml/2006/ole">
            <p:oleObj spid="_x0000_s368812" name="Artwork" r:id="rId4" imgW="822600" imgH="1217520" progId="Adobe.Illustrator.8">
              <p:embed/>
            </p:oleObj>
          </a:graphicData>
        </a:graphic>
      </p:graphicFrame>
      <p:graphicFrame>
        <p:nvGraphicFramePr>
          <p:cNvPr id="368817" name="Object 177"/>
          <p:cNvGraphicFramePr>
            <a:graphicFrameLocks noChangeAspect="1"/>
          </p:cNvGraphicFramePr>
          <p:nvPr/>
        </p:nvGraphicFramePr>
        <p:xfrm>
          <a:off x="3203575" y="1412875"/>
          <a:ext cx="930275" cy="1274763"/>
        </p:xfrm>
        <a:graphic>
          <a:graphicData uri="http://schemas.openxmlformats.org/presentationml/2006/ole">
            <p:oleObj spid="_x0000_s368817" name="Artwork" r:id="rId5" imgW="929520" imgH="1275120" progId="Adobe.Illustrator.8">
              <p:embed/>
            </p:oleObj>
          </a:graphicData>
        </a:graphic>
      </p:graphicFrame>
      <p:graphicFrame>
        <p:nvGraphicFramePr>
          <p:cNvPr id="368822" name="Object 182"/>
          <p:cNvGraphicFramePr>
            <a:graphicFrameLocks noChangeAspect="1"/>
          </p:cNvGraphicFramePr>
          <p:nvPr/>
        </p:nvGraphicFramePr>
        <p:xfrm>
          <a:off x="1979613" y="4941888"/>
          <a:ext cx="930275" cy="1274762"/>
        </p:xfrm>
        <a:graphic>
          <a:graphicData uri="http://schemas.openxmlformats.org/presentationml/2006/ole">
            <p:oleObj spid="_x0000_s368822" name="Artwork" r:id="rId6" imgW="929520" imgH="1275120" progId="Adobe.Illustrator.8">
              <p:embed/>
            </p:oleObj>
          </a:graphicData>
        </a:graphic>
      </p:graphicFrame>
      <p:sp>
        <p:nvSpPr>
          <p:cNvPr id="368823" name="Line 183"/>
          <p:cNvSpPr>
            <a:spLocks noChangeShapeType="1"/>
          </p:cNvSpPr>
          <p:nvPr/>
        </p:nvSpPr>
        <p:spPr bwMode="auto">
          <a:xfrm>
            <a:off x="2413000" y="2205038"/>
            <a:ext cx="7921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grpSp>
        <p:nvGrpSpPr>
          <p:cNvPr id="368842" name="Group 202"/>
          <p:cNvGrpSpPr>
            <a:grpSpLocks/>
          </p:cNvGrpSpPr>
          <p:nvPr/>
        </p:nvGrpSpPr>
        <p:grpSpPr bwMode="auto">
          <a:xfrm>
            <a:off x="4646613" y="1628775"/>
            <a:ext cx="2655887" cy="1081088"/>
            <a:chOff x="2803" y="1340"/>
            <a:chExt cx="1673" cy="681"/>
          </a:xfrm>
        </p:grpSpPr>
        <p:sp>
          <p:nvSpPr>
            <p:cNvPr id="368825" name="Text Box 185"/>
            <p:cNvSpPr txBox="1">
              <a:spLocks noChangeArrowheads="1"/>
            </p:cNvSpPr>
            <p:nvPr/>
          </p:nvSpPr>
          <p:spPr bwMode="auto">
            <a:xfrm>
              <a:off x="3387" y="1473"/>
              <a:ext cx="1089" cy="404"/>
            </a:xfrm>
            <a:prstGeom prst="rect">
              <a:avLst/>
            </a:prstGeom>
            <a:noFill/>
            <a:ln w="444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ja-JP" sz="3600" b="1">
                  <a:solidFill>
                    <a:srgbClr val="000000"/>
                  </a:solidFill>
                </a:rPr>
                <a:t>clickin</a:t>
              </a:r>
            </a:p>
          </p:txBody>
        </p:sp>
        <p:sp>
          <p:nvSpPr>
            <p:cNvPr id="368828" name="AutoShape 188"/>
            <p:cNvSpPr>
              <a:spLocks noChangeArrowheads="1"/>
            </p:cNvSpPr>
            <p:nvPr/>
          </p:nvSpPr>
          <p:spPr bwMode="auto">
            <a:xfrm>
              <a:off x="2803" y="1340"/>
              <a:ext cx="363" cy="681"/>
            </a:xfrm>
            <a:prstGeom prst="rightArrow">
              <a:avLst>
                <a:gd name="adj1" fmla="val 46546"/>
                <a:gd name="adj2" fmla="val 53167"/>
              </a:avLst>
            </a:prstGeom>
            <a:noFill/>
            <a:ln w="38100" algn="ctr">
              <a:solidFill>
                <a:srgbClr val="D64700"/>
              </a:solidFill>
              <a:miter lim="800000"/>
              <a:headEnd/>
              <a:tailEnd/>
            </a:ln>
            <a:effectLst>
              <a:outerShdw dist="50800" algn="ctr" rotWithShape="0">
                <a:srgbClr val="A26D3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68845" name="Group 205"/>
          <p:cNvGrpSpPr>
            <a:grpSpLocks/>
          </p:cNvGrpSpPr>
          <p:nvPr/>
        </p:nvGrpSpPr>
        <p:grpSpPr bwMode="auto">
          <a:xfrm>
            <a:off x="1403350" y="3235325"/>
            <a:ext cx="6245225" cy="1274763"/>
            <a:chOff x="884" y="2038"/>
            <a:chExt cx="3934" cy="803"/>
          </a:xfrm>
        </p:grpSpPr>
        <p:graphicFrame>
          <p:nvGraphicFramePr>
            <p:cNvPr id="368820" name="Object 180"/>
            <p:cNvGraphicFramePr>
              <a:graphicFrameLocks noChangeAspect="1"/>
            </p:cNvGraphicFramePr>
            <p:nvPr/>
          </p:nvGraphicFramePr>
          <p:xfrm>
            <a:off x="1953" y="2070"/>
            <a:ext cx="518" cy="767"/>
          </p:xfrm>
          <a:graphic>
            <a:graphicData uri="http://schemas.openxmlformats.org/presentationml/2006/ole">
              <p:oleObj spid="_x0000_s368820" name="Artwork" r:id="rId7" imgW="822600" imgH="1217520" progId="Adobe.Illustrator.8">
                <p:embed/>
              </p:oleObj>
            </a:graphicData>
          </a:graphic>
        </p:graphicFrame>
        <p:graphicFrame>
          <p:nvGraphicFramePr>
            <p:cNvPr id="368821" name="Object 181"/>
            <p:cNvGraphicFramePr>
              <a:graphicFrameLocks noChangeAspect="1"/>
            </p:cNvGraphicFramePr>
            <p:nvPr/>
          </p:nvGraphicFramePr>
          <p:xfrm>
            <a:off x="884" y="2038"/>
            <a:ext cx="586" cy="803"/>
          </p:xfrm>
          <a:graphic>
            <a:graphicData uri="http://schemas.openxmlformats.org/presentationml/2006/ole">
              <p:oleObj spid="_x0000_s368821" name="Artwork" r:id="rId8" imgW="929520" imgH="1275120" progId="Adobe.Illustrator.8">
                <p:embed/>
              </p:oleObj>
            </a:graphicData>
          </a:graphic>
        </p:graphicFrame>
        <p:sp>
          <p:nvSpPr>
            <p:cNvPr id="368824" name="Line 184"/>
            <p:cNvSpPr>
              <a:spLocks noChangeShapeType="1"/>
            </p:cNvSpPr>
            <p:nvPr/>
          </p:nvSpPr>
          <p:spPr bwMode="auto">
            <a:xfrm>
              <a:off x="1437" y="2478"/>
              <a:ext cx="49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368843" name="Group 203"/>
            <p:cNvGrpSpPr>
              <a:grpSpLocks/>
            </p:cNvGrpSpPr>
            <p:nvPr/>
          </p:nvGrpSpPr>
          <p:grpSpPr bwMode="auto">
            <a:xfrm>
              <a:off x="2925" y="2099"/>
              <a:ext cx="1893" cy="681"/>
              <a:chOff x="2801" y="2211"/>
              <a:chExt cx="1893" cy="681"/>
            </a:xfrm>
          </p:grpSpPr>
          <p:sp>
            <p:nvSpPr>
              <p:cNvPr id="368835" name="Text Box 195"/>
              <p:cNvSpPr txBox="1">
                <a:spLocks noChangeArrowheads="1"/>
              </p:cNvSpPr>
              <p:nvPr/>
            </p:nvSpPr>
            <p:spPr bwMode="auto">
              <a:xfrm>
                <a:off x="3379" y="2350"/>
                <a:ext cx="1315" cy="404"/>
              </a:xfrm>
              <a:prstGeom prst="rect">
                <a:avLst/>
              </a:prstGeom>
              <a:noFill/>
              <a:ln w="4445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ja-JP" sz="3600" b="1">
                    <a:solidFill>
                      <a:srgbClr val="000000"/>
                    </a:solidFill>
                  </a:rPr>
                  <a:t>clickout</a:t>
                </a:r>
              </a:p>
            </p:txBody>
          </p:sp>
          <p:sp>
            <p:nvSpPr>
              <p:cNvPr id="368836" name="AutoShape 196"/>
              <p:cNvSpPr>
                <a:spLocks noChangeArrowheads="1"/>
              </p:cNvSpPr>
              <p:nvPr/>
            </p:nvSpPr>
            <p:spPr bwMode="auto">
              <a:xfrm>
                <a:off x="2801" y="2211"/>
                <a:ext cx="363" cy="681"/>
              </a:xfrm>
              <a:prstGeom prst="rightArrow">
                <a:avLst>
                  <a:gd name="adj1" fmla="val 46546"/>
                  <a:gd name="adj2" fmla="val 53167"/>
                </a:avLst>
              </a:prstGeom>
              <a:noFill/>
              <a:ln w="38100" algn="ctr">
                <a:solidFill>
                  <a:srgbClr val="D64700"/>
                </a:solidFill>
                <a:miter lim="800000"/>
                <a:headEnd/>
                <a:tailEnd/>
              </a:ln>
              <a:effectLst>
                <a:outerShdw dist="50800" algn="ctr" rotWithShape="0">
                  <a:srgbClr val="A26D3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368844" name="Group 204"/>
          <p:cNvGrpSpPr>
            <a:grpSpLocks/>
          </p:cNvGrpSpPr>
          <p:nvPr/>
        </p:nvGrpSpPr>
        <p:grpSpPr bwMode="auto">
          <a:xfrm>
            <a:off x="4649788" y="5157788"/>
            <a:ext cx="2284412" cy="1081087"/>
            <a:chOff x="2805" y="3079"/>
            <a:chExt cx="1439" cy="681"/>
          </a:xfrm>
        </p:grpSpPr>
        <p:sp>
          <p:nvSpPr>
            <p:cNvPr id="368837" name="Text Box 197"/>
            <p:cNvSpPr txBox="1">
              <a:spLocks noChangeArrowheads="1"/>
            </p:cNvSpPr>
            <p:nvPr/>
          </p:nvSpPr>
          <p:spPr bwMode="auto">
            <a:xfrm>
              <a:off x="3383" y="3218"/>
              <a:ext cx="861" cy="404"/>
            </a:xfrm>
            <a:prstGeom prst="rect">
              <a:avLst/>
            </a:prstGeom>
            <a:noFill/>
            <a:ln w="444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ja-JP" sz="3600" b="1">
                  <a:solidFill>
                    <a:srgbClr val="000000"/>
                  </a:solidFill>
                </a:rPr>
                <a:t>move</a:t>
              </a:r>
            </a:p>
          </p:txBody>
        </p:sp>
        <p:sp>
          <p:nvSpPr>
            <p:cNvPr id="368838" name="AutoShape 198"/>
            <p:cNvSpPr>
              <a:spLocks noChangeArrowheads="1"/>
            </p:cNvSpPr>
            <p:nvPr/>
          </p:nvSpPr>
          <p:spPr bwMode="auto">
            <a:xfrm>
              <a:off x="2805" y="3079"/>
              <a:ext cx="363" cy="681"/>
            </a:xfrm>
            <a:prstGeom prst="rightArrow">
              <a:avLst>
                <a:gd name="adj1" fmla="val 46546"/>
                <a:gd name="adj2" fmla="val 53167"/>
              </a:avLst>
            </a:prstGeom>
            <a:noFill/>
            <a:ln w="38100" algn="ctr">
              <a:solidFill>
                <a:srgbClr val="D64700"/>
              </a:solidFill>
              <a:miter lim="800000"/>
              <a:headEnd/>
              <a:tailEnd/>
            </a:ln>
            <a:effectLst>
              <a:outerShdw dist="50800" algn="ctr" rotWithShape="0">
                <a:srgbClr val="A26D3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8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368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8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1" presetClass="path" presetSubtype="0" repeatCount="3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2222E-6 2.22222E-6 C 0.03038 2.22222E-6 0.0552 0.01435 0.0552 0.03217 C 0.0552 0.05 0.03038 0.06458 4.72222E-6 0.06458 C -0.03056 0.06458 -0.05504 0.05 -0.05504 0.03217 C -0.05504 0.01435 -0.03056 2.22222E-6 4.72222E-6 2.22222E-6 Z " pathEditMode="relative" rAng="0" ptsTypes="fffff">
                                      <p:cBhvr>
                                        <p:cTn id="19" dur="3000" fill="hold"/>
                                        <p:tgtEl>
                                          <p:spTgt spid="368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746" name="AutoShape 58"/>
          <p:cNvSpPr>
            <a:spLocks noChangeArrowheads="1"/>
          </p:cNvSpPr>
          <p:nvPr/>
        </p:nvSpPr>
        <p:spPr bwMode="auto">
          <a:xfrm>
            <a:off x="611188" y="4975225"/>
            <a:ext cx="7705725" cy="1666875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28575" algn="ctr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0706" name="Text Box 18"/>
          <p:cNvSpPr txBox="1">
            <a:spLocks noChangeArrowheads="1"/>
          </p:cNvSpPr>
          <p:nvPr/>
        </p:nvSpPr>
        <p:spPr bwMode="auto">
          <a:xfrm>
            <a:off x="5022850" y="58738"/>
            <a:ext cx="4013200" cy="366712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1800" b="1">
                <a:solidFill>
                  <a:srgbClr val="000000"/>
                </a:solidFill>
              </a:rPr>
              <a:t>Fingertip shadow in touching a screen</a:t>
            </a:r>
          </a:p>
        </p:txBody>
      </p:sp>
      <p:sp>
        <p:nvSpPr>
          <p:cNvPr id="370707" name="Line 19"/>
          <p:cNvSpPr>
            <a:spLocks noChangeShapeType="1"/>
          </p:cNvSpPr>
          <p:nvPr/>
        </p:nvSpPr>
        <p:spPr bwMode="auto">
          <a:xfrm flipV="1">
            <a:off x="5060950" y="407988"/>
            <a:ext cx="2606675" cy="3175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70708" name="Line 20"/>
          <p:cNvSpPr>
            <a:spLocks noChangeShapeType="1"/>
          </p:cNvSpPr>
          <p:nvPr/>
        </p:nvSpPr>
        <p:spPr bwMode="auto">
          <a:xfrm>
            <a:off x="5651500" y="466725"/>
            <a:ext cx="3241675" cy="0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70709" name="Text Box 21"/>
          <p:cNvSpPr txBox="1">
            <a:spLocks noChangeArrowheads="1"/>
          </p:cNvSpPr>
          <p:nvPr/>
        </p:nvSpPr>
        <p:spPr bwMode="auto">
          <a:xfrm>
            <a:off x="1042988" y="385763"/>
            <a:ext cx="7200900" cy="88265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b="1">
                <a:solidFill>
                  <a:srgbClr val="000000"/>
                </a:solidFill>
              </a:rPr>
              <a:t>click, db-click, and drag are formed</a:t>
            </a:r>
          </a:p>
          <a:p>
            <a:pPr algn="l">
              <a:lnSpc>
                <a:spcPct val="35000"/>
              </a:lnSpc>
              <a:spcBef>
                <a:spcPct val="50000"/>
              </a:spcBef>
            </a:pPr>
            <a:r>
              <a:rPr lang="en-US" altLang="ja-JP" b="1">
                <a:solidFill>
                  <a:srgbClr val="000000"/>
                </a:solidFill>
              </a:rPr>
              <a:t>                          by clickin, clickout, and move.</a:t>
            </a:r>
          </a:p>
        </p:txBody>
      </p:sp>
      <p:sp>
        <p:nvSpPr>
          <p:cNvPr id="370710" name="AutoShape 22"/>
          <p:cNvSpPr>
            <a:spLocks noChangeArrowheads="1"/>
          </p:cNvSpPr>
          <p:nvPr/>
        </p:nvSpPr>
        <p:spPr bwMode="auto">
          <a:xfrm>
            <a:off x="611188" y="1374775"/>
            <a:ext cx="3692525" cy="3516313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28575" algn="ctr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0711" name="Text Box 23"/>
          <p:cNvSpPr txBox="1">
            <a:spLocks noChangeArrowheads="1"/>
          </p:cNvSpPr>
          <p:nvPr/>
        </p:nvSpPr>
        <p:spPr bwMode="auto">
          <a:xfrm>
            <a:off x="1582738" y="1254125"/>
            <a:ext cx="1512887" cy="64135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600" b="1">
                <a:solidFill>
                  <a:srgbClr val="D647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click</a:t>
            </a:r>
          </a:p>
        </p:txBody>
      </p:sp>
      <p:sp>
        <p:nvSpPr>
          <p:cNvPr id="370712" name="Text Box 24"/>
          <p:cNvSpPr txBox="1">
            <a:spLocks noChangeArrowheads="1"/>
          </p:cNvSpPr>
          <p:nvPr/>
        </p:nvSpPr>
        <p:spPr bwMode="auto">
          <a:xfrm>
            <a:off x="1179513" y="1871663"/>
            <a:ext cx="2540000" cy="45720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>
                <a:solidFill>
                  <a:srgbClr val="000000"/>
                </a:solidFill>
              </a:rPr>
              <a:t>clickin+clickout</a:t>
            </a:r>
          </a:p>
        </p:txBody>
      </p:sp>
      <p:grpSp>
        <p:nvGrpSpPr>
          <p:cNvPr id="370715" name="Group 27"/>
          <p:cNvGrpSpPr>
            <a:grpSpLocks/>
          </p:cNvGrpSpPr>
          <p:nvPr/>
        </p:nvGrpSpPr>
        <p:grpSpPr bwMode="auto">
          <a:xfrm>
            <a:off x="2284413" y="1819275"/>
            <a:ext cx="125412" cy="144463"/>
            <a:chOff x="1066" y="3430"/>
            <a:chExt cx="84" cy="182"/>
          </a:xfrm>
        </p:grpSpPr>
        <p:sp>
          <p:nvSpPr>
            <p:cNvPr id="370713" name="Line 25"/>
            <p:cNvSpPr>
              <a:spLocks noChangeShapeType="1"/>
            </p:cNvSpPr>
            <p:nvPr/>
          </p:nvSpPr>
          <p:spPr bwMode="auto">
            <a:xfrm>
              <a:off x="1066" y="3430"/>
              <a:ext cx="0" cy="18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0714" name="Line 26"/>
            <p:cNvSpPr>
              <a:spLocks noChangeShapeType="1"/>
            </p:cNvSpPr>
            <p:nvPr/>
          </p:nvSpPr>
          <p:spPr bwMode="auto">
            <a:xfrm>
              <a:off x="1150" y="3430"/>
              <a:ext cx="0" cy="18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370716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225502">
            <a:off x="1577975" y="3836988"/>
            <a:ext cx="1165225" cy="441325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</p:pic>
      <p:grpSp>
        <p:nvGrpSpPr>
          <p:cNvPr id="370717" name="Group 29"/>
          <p:cNvGrpSpPr>
            <a:grpSpLocks/>
          </p:cNvGrpSpPr>
          <p:nvPr/>
        </p:nvGrpSpPr>
        <p:grpSpPr bwMode="auto">
          <a:xfrm>
            <a:off x="1962150" y="2589213"/>
            <a:ext cx="639763" cy="1441450"/>
            <a:chOff x="608" y="1570"/>
            <a:chExt cx="1002" cy="2257"/>
          </a:xfrm>
        </p:grpSpPr>
        <p:sp>
          <p:nvSpPr>
            <p:cNvPr id="370718" name="Line 30"/>
            <p:cNvSpPr>
              <a:spLocks noChangeShapeType="1"/>
            </p:cNvSpPr>
            <p:nvPr/>
          </p:nvSpPr>
          <p:spPr bwMode="auto">
            <a:xfrm>
              <a:off x="612" y="1933"/>
              <a:ext cx="0" cy="154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0719" name="Line 31"/>
            <p:cNvSpPr>
              <a:spLocks noChangeShapeType="1"/>
            </p:cNvSpPr>
            <p:nvPr/>
          </p:nvSpPr>
          <p:spPr bwMode="auto">
            <a:xfrm>
              <a:off x="1610" y="1570"/>
              <a:ext cx="0" cy="22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0720" name="Line 32"/>
            <p:cNvSpPr>
              <a:spLocks noChangeShapeType="1"/>
            </p:cNvSpPr>
            <p:nvPr/>
          </p:nvSpPr>
          <p:spPr bwMode="auto">
            <a:xfrm>
              <a:off x="612" y="3476"/>
              <a:ext cx="998" cy="3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0721" name="Line 33"/>
            <p:cNvSpPr>
              <a:spLocks noChangeShapeType="1"/>
            </p:cNvSpPr>
            <p:nvPr/>
          </p:nvSpPr>
          <p:spPr bwMode="auto">
            <a:xfrm rot="19260000">
              <a:off x="608" y="1578"/>
              <a:ext cx="998" cy="3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370722" name="Picture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190970">
            <a:off x="741363" y="3100388"/>
            <a:ext cx="1165225" cy="688975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</p:pic>
      <p:sp>
        <p:nvSpPr>
          <p:cNvPr id="370723" name="AutoShape 35"/>
          <p:cNvSpPr>
            <a:spLocks noChangeArrowheads="1"/>
          </p:cNvSpPr>
          <p:nvPr/>
        </p:nvSpPr>
        <p:spPr bwMode="auto">
          <a:xfrm>
            <a:off x="2951163" y="2473325"/>
            <a:ext cx="1168400" cy="576263"/>
          </a:xfrm>
          <a:prstGeom prst="wedgeRoundRectCallout">
            <a:avLst>
              <a:gd name="adj1" fmla="val -90759"/>
              <a:gd name="adj2" fmla="val 31542"/>
              <a:gd name="adj3" fmla="val 16667"/>
            </a:avLst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ja-JP" b="1">
                <a:solidFill>
                  <a:srgbClr val="FF0000"/>
                </a:solidFill>
              </a:rPr>
              <a:t>click</a:t>
            </a:r>
          </a:p>
        </p:txBody>
      </p:sp>
      <p:sp>
        <p:nvSpPr>
          <p:cNvPr id="370724" name="AutoShape 36"/>
          <p:cNvSpPr>
            <a:spLocks noChangeArrowheads="1"/>
          </p:cNvSpPr>
          <p:nvPr/>
        </p:nvSpPr>
        <p:spPr bwMode="auto">
          <a:xfrm>
            <a:off x="4411663" y="1373188"/>
            <a:ext cx="3905250" cy="351948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28575" algn="ctr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0725" name="Text Box 37"/>
          <p:cNvSpPr txBox="1">
            <a:spLocks noChangeArrowheads="1"/>
          </p:cNvSpPr>
          <p:nvPr/>
        </p:nvSpPr>
        <p:spPr bwMode="auto">
          <a:xfrm>
            <a:off x="5276850" y="1258888"/>
            <a:ext cx="2155825" cy="64135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600" b="1">
                <a:solidFill>
                  <a:srgbClr val="D647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db-click</a:t>
            </a:r>
          </a:p>
        </p:txBody>
      </p:sp>
      <p:sp>
        <p:nvSpPr>
          <p:cNvPr id="370726" name="Text Box 38"/>
          <p:cNvSpPr txBox="1">
            <a:spLocks noChangeArrowheads="1"/>
          </p:cNvSpPr>
          <p:nvPr/>
        </p:nvSpPr>
        <p:spPr bwMode="auto">
          <a:xfrm>
            <a:off x="5054600" y="1870075"/>
            <a:ext cx="2879725" cy="639763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400" b="1">
                <a:solidFill>
                  <a:srgbClr val="000000"/>
                </a:solidFill>
              </a:rPr>
              <a:t>clickin+clickout</a:t>
            </a:r>
          </a:p>
          <a:p>
            <a:pPr algn="l">
              <a:lnSpc>
                <a:spcPct val="0"/>
              </a:lnSpc>
              <a:spcBef>
                <a:spcPct val="50000"/>
              </a:spcBef>
            </a:pPr>
            <a:r>
              <a:rPr lang="en-US" altLang="ja-JP" sz="2400" b="1">
                <a:solidFill>
                  <a:srgbClr val="000000"/>
                </a:solidFill>
              </a:rPr>
              <a:t>    +clickin+clickout</a:t>
            </a:r>
          </a:p>
        </p:txBody>
      </p:sp>
      <p:grpSp>
        <p:nvGrpSpPr>
          <p:cNvPr id="370727" name="Group 39"/>
          <p:cNvGrpSpPr>
            <a:grpSpLocks/>
          </p:cNvGrpSpPr>
          <p:nvPr/>
        </p:nvGrpSpPr>
        <p:grpSpPr bwMode="auto">
          <a:xfrm>
            <a:off x="6323013" y="1817688"/>
            <a:ext cx="125412" cy="144462"/>
            <a:chOff x="1066" y="3430"/>
            <a:chExt cx="84" cy="182"/>
          </a:xfrm>
        </p:grpSpPr>
        <p:sp>
          <p:nvSpPr>
            <p:cNvPr id="370728" name="Line 40"/>
            <p:cNvSpPr>
              <a:spLocks noChangeShapeType="1"/>
            </p:cNvSpPr>
            <p:nvPr/>
          </p:nvSpPr>
          <p:spPr bwMode="auto">
            <a:xfrm>
              <a:off x="1066" y="3430"/>
              <a:ext cx="0" cy="18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0729" name="Line 41"/>
            <p:cNvSpPr>
              <a:spLocks noChangeShapeType="1"/>
            </p:cNvSpPr>
            <p:nvPr/>
          </p:nvSpPr>
          <p:spPr bwMode="auto">
            <a:xfrm>
              <a:off x="1150" y="3430"/>
              <a:ext cx="0" cy="18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370730" name="Picture 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4225502">
            <a:off x="5314950" y="4035425"/>
            <a:ext cx="1165225" cy="441325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</p:pic>
      <p:grpSp>
        <p:nvGrpSpPr>
          <p:cNvPr id="370731" name="Group 43"/>
          <p:cNvGrpSpPr>
            <a:grpSpLocks/>
          </p:cNvGrpSpPr>
          <p:nvPr/>
        </p:nvGrpSpPr>
        <p:grpSpPr bwMode="auto">
          <a:xfrm>
            <a:off x="5667375" y="2762250"/>
            <a:ext cx="639763" cy="1441450"/>
            <a:chOff x="608" y="1570"/>
            <a:chExt cx="1002" cy="2257"/>
          </a:xfrm>
        </p:grpSpPr>
        <p:sp>
          <p:nvSpPr>
            <p:cNvPr id="370732" name="Line 44"/>
            <p:cNvSpPr>
              <a:spLocks noChangeShapeType="1"/>
            </p:cNvSpPr>
            <p:nvPr/>
          </p:nvSpPr>
          <p:spPr bwMode="auto">
            <a:xfrm>
              <a:off x="612" y="1933"/>
              <a:ext cx="0" cy="154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0733" name="Line 45"/>
            <p:cNvSpPr>
              <a:spLocks noChangeShapeType="1"/>
            </p:cNvSpPr>
            <p:nvPr/>
          </p:nvSpPr>
          <p:spPr bwMode="auto">
            <a:xfrm>
              <a:off x="1610" y="1570"/>
              <a:ext cx="0" cy="22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0734" name="Line 46"/>
            <p:cNvSpPr>
              <a:spLocks noChangeShapeType="1"/>
            </p:cNvSpPr>
            <p:nvPr/>
          </p:nvSpPr>
          <p:spPr bwMode="auto">
            <a:xfrm>
              <a:off x="612" y="3476"/>
              <a:ext cx="998" cy="3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0735" name="Line 47"/>
            <p:cNvSpPr>
              <a:spLocks noChangeShapeType="1"/>
            </p:cNvSpPr>
            <p:nvPr/>
          </p:nvSpPr>
          <p:spPr bwMode="auto">
            <a:xfrm rot="19260000">
              <a:off x="608" y="1578"/>
              <a:ext cx="998" cy="3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370736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190970">
            <a:off x="4446588" y="3273425"/>
            <a:ext cx="1165225" cy="688975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</p:pic>
      <p:sp>
        <p:nvSpPr>
          <p:cNvPr id="370737" name="AutoShape 49"/>
          <p:cNvSpPr>
            <a:spLocks noChangeArrowheads="1"/>
          </p:cNvSpPr>
          <p:nvPr/>
        </p:nvSpPr>
        <p:spPr bwMode="auto">
          <a:xfrm>
            <a:off x="6442075" y="2659063"/>
            <a:ext cx="1657350" cy="576262"/>
          </a:xfrm>
          <a:prstGeom prst="wedgeRoundRectCallout">
            <a:avLst>
              <a:gd name="adj1" fmla="val -69731"/>
              <a:gd name="adj2" fmla="val 53032"/>
              <a:gd name="adj3" fmla="val 16667"/>
            </a:avLst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ja-JP" b="1">
                <a:solidFill>
                  <a:srgbClr val="FF0000"/>
                </a:solidFill>
              </a:rPr>
              <a:t>db-click</a:t>
            </a:r>
          </a:p>
        </p:txBody>
      </p:sp>
      <p:pic>
        <p:nvPicPr>
          <p:cNvPr id="370738" name="Picture 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4225502">
            <a:off x="4857750" y="6010275"/>
            <a:ext cx="1165225" cy="441325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</p:pic>
      <p:grpSp>
        <p:nvGrpSpPr>
          <p:cNvPr id="370739" name="Group 51"/>
          <p:cNvGrpSpPr>
            <a:grpSpLocks/>
          </p:cNvGrpSpPr>
          <p:nvPr/>
        </p:nvGrpSpPr>
        <p:grpSpPr bwMode="auto">
          <a:xfrm>
            <a:off x="5448300" y="5054600"/>
            <a:ext cx="639763" cy="1441450"/>
            <a:chOff x="608" y="1570"/>
            <a:chExt cx="1002" cy="2257"/>
          </a:xfrm>
        </p:grpSpPr>
        <p:sp>
          <p:nvSpPr>
            <p:cNvPr id="370740" name="Line 52"/>
            <p:cNvSpPr>
              <a:spLocks noChangeShapeType="1"/>
            </p:cNvSpPr>
            <p:nvPr/>
          </p:nvSpPr>
          <p:spPr bwMode="auto">
            <a:xfrm>
              <a:off x="612" y="1933"/>
              <a:ext cx="0" cy="154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0741" name="Line 53"/>
            <p:cNvSpPr>
              <a:spLocks noChangeShapeType="1"/>
            </p:cNvSpPr>
            <p:nvPr/>
          </p:nvSpPr>
          <p:spPr bwMode="auto">
            <a:xfrm>
              <a:off x="1610" y="1570"/>
              <a:ext cx="0" cy="22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0742" name="Line 54"/>
            <p:cNvSpPr>
              <a:spLocks noChangeShapeType="1"/>
            </p:cNvSpPr>
            <p:nvPr/>
          </p:nvSpPr>
          <p:spPr bwMode="auto">
            <a:xfrm>
              <a:off x="612" y="3476"/>
              <a:ext cx="998" cy="3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0743" name="Line 55"/>
            <p:cNvSpPr>
              <a:spLocks noChangeShapeType="1"/>
            </p:cNvSpPr>
            <p:nvPr/>
          </p:nvSpPr>
          <p:spPr bwMode="auto">
            <a:xfrm rot="19260000">
              <a:off x="608" y="1578"/>
              <a:ext cx="998" cy="3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370744" name="Picture 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190970">
            <a:off x="4284663" y="5300663"/>
            <a:ext cx="1165225" cy="688975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</p:pic>
      <p:sp>
        <p:nvSpPr>
          <p:cNvPr id="370745" name="AutoShape 57"/>
          <p:cNvSpPr>
            <a:spLocks noChangeArrowheads="1"/>
          </p:cNvSpPr>
          <p:nvPr/>
        </p:nvSpPr>
        <p:spPr bwMode="auto">
          <a:xfrm>
            <a:off x="6443663" y="5084763"/>
            <a:ext cx="1155700" cy="576262"/>
          </a:xfrm>
          <a:prstGeom prst="wedgeRoundRectCallout">
            <a:avLst>
              <a:gd name="adj1" fmla="val -105218"/>
              <a:gd name="adj2" fmla="val 3718"/>
              <a:gd name="adj3" fmla="val 16667"/>
            </a:avLst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ja-JP" b="1">
                <a:solidFill>
                  <a:srgbClr val="FF0000"/>
                </a:solidFill>
              </a:rPr>
              <a:t>drag</a:t>
            </a:r>
          </a:p>
        </p:txBody>
      </p:sp>
      <p:sp>
        <p:nvSpPr>
          <p:cNvPr id="370747" name="Text Box 59"/>
          <p:cNvSpPr txBox="1">
            <a:spLocks noChangeArrowheads="1"/>
          </p:cNvSpPr>
          <p:nvPr/>
        </p:nvSpPr>
        <p:spPr bwMode="auto">
          <a:xfrm>
            <a:off x="1549400" y="4852988"/>
            <a:ext cx="1512888" cy="64135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600" b="1">
                <a:solidFill>
                  <a:srgbClr val="D647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drag</a:t>
            </a:r>
          </a:p>
        </p:txBody>
      </p:sp>
      <p:sp>
        <p:nvSpPr>
          <p:cNvPr id="370748" name="Text Box 60"/>
          <p:cNvSpPr txBox="1">
            <a:spLocks noChangeArrowheads="1"/>
          </p:cNvSpPr>
          <p:nvPr/>
        </p:nvSpPr>
        <p:spPr bwMode="auto">
          <a:xfrm>
            <a:off x="1168400" y="5480050"/>
            <a:ext cx="2160588" cy="45720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>
                <a:solidFill>
                  <a:srgbClr val="000000"/>
                </a:solidFill>
              </a:rPr>
              <a:t>clickin+move</a:t>
            </a:r>
          </a:p>
        </p:txBody>
      </p:sp>
      <p:grpSp>
        <p:nvGrpSpPr>
          <p:cNvPr id="370749" name="Group 61"/>
          <p:cNvGrpSpPr>
            <a:grpSpLocks/>
          </p:cNvGrpSpPr>
          <p:nvPr/>
        </p:nvGrpSpPr>
        <p:grpSpPr bwMode="auto">
          <a:xfrm>
            <a:off x="2251075" y="5427663"/>
            <a:ext cx="125413" cy="144462"/>
            <a:chOff x="1066" y="3430"/>
            <a:chExt cx="84" cy="182"/>
          </a:xfrm>
        </p:grpSpPr>
        <p:sp>
          <p:nvSpPr>
            <p:cNvPr id="370750" name="Line 62"/>
            <p:cNvSpPr>
              <a:spLocks noChangeShapeType="1"/>
            </p:cNvSpPr>
            <p:nvPr/>
          </p:nvSpPr>
          <p:spPr bwMode="auto">
            <a:xfrm>
              <a:off x="1066" y="3430"/>
              <a:ext cx="0" cy="18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0751" name="Line 63"/>
            <p:cNvSpPr>
              <a:spLocks noChangeShapeType="1"/>
            </p:cNvSpPr>
            <p:nvPr/>
          </p:nvSpPr>
          <p:spPr bwMode="auto">
            <a:xfrm>
              <a:off x="1150" y="3430"/>
              <a:ext cx="0" cy="18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0.06354 -2.59259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70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5.92593E-6 L 8.33333E-6 -0.07339 " pathEditMode="relative" ptsTypes="AA">
                                      <p:cBhvr>
                                        <p:cTn id="8" dur="1000" fill="hold"/>
                                        <p:tgtEl>
                                          <p:spTgt spid="3707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0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55 -0.00046 L 0.00434 -0.0004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70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7338 L 0.00052 -0.0018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3707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6788 0.01945 L 0.03628 0.02361 L 0.06806 0.01968 L 0.00313 0.04722 " pathEditMode="relative" rAng="0" ptsTypes="AAAAA">
                                      <p:cBhvr>
                                        <p:cTn id="19" dur="2000" fill="hold"/>
                                        <p:tgtEl>
                                          <p:spTgt spid="3707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2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L 4.44444E-6 -0.05694 L 4.44444E-6 -0.02778 L 4.44444E-6 -0.05833 L 4.44444E-6 -7.40741E-7 Z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370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04063 0.01713 L 0.06771 0.09074 L 0.0125 0.07963 " pathEditMode="relative" rAng="0" ptsTypes="AAAA">
                                      <p:cBhvr>
                                        <p:cTn id="27" dur="2000" fill="hold"/>
                                        <p:tgtEl>
                                          <p:spTgt spid="3707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4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0.00868 -0.04328 L 0.03628 0.0338 L 0.01857 0.07755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3707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1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2709 0.07917 " pathEditMode="relative" ptsTypes="AA">
                                      <p:cBhvr>
                                        <p:cTn id="33" dur="500" fill="hold"/>
                                        <p:tgtEl>
                                          <p:spTgt spid="370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723" grpId="0" animBg="1"/>
      <p:bldP spid="370737" grpId="0" animBg="1"/>
      <p:bldP spid="370745" grpId="0" animBg="1"/>
      <p:bldP spid="370745" grpId="1" animBg="1"/>
    </p:bldLst>
  </p:timing>
</p:sld>
</file>

<file path=ppt/theme/theme1.xml><?xml version="1.0" encoding="utf-8"?>
<a:theme xmlns:a="http://schemas.openxmlformats.org/drawingml/2006/main" name="KYOTO">
  <a:themeElements>
    <a:clrScheme name="KYOTO 2">
      <a:dk1>
        <a:srgbClr val="57472B"/>
      </a:dk1>
      <a:lt1>
        <a:srgbClr val="CCECFF"/>
      </a:lt1>
      <a:dk2>
        <a:srgbClr val="003366"/>
      </a:dk2>
      <a:lt2>
        <a:srgbClr val="AB967D"/>
      </a:lt2>
      <a:accent1>
        <a:srgbClr val="FFCCCC"/>
      </a:accent1>
      <a:accent2>
        <a:srgbClr val="D8B38E"/>
      </a:accent2>
      <a:accent3>
        <a:srgbClr val="E2F4FF"/>
      </a:accent3>
      <a:accent4>
        <a:srgbClr val="493B23"/>
      </a:accent4>
      <a:accent5>
        <a:srgbClr val="FFE2E2"/>
      </a:accent5>
      <a:accent6>
        <a:srgbClr val="C4A280"/>
      </a:accent6>
      <a:hlink>
        <a:srgbClr val="CCCCFF"/>
      </a:hlink>
      <a:folHlink>
        <a:srgbClr val="FFCC99"/>
      </a:folHlink>
    </a:clrScheme>
    <a:fontScheme name="KYOTO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 smtClean="0">
            <a:ln>
              <a:noFill/>
            </a:ln>
            <a:solidFill>
              <a:srgbClr val="C99561"/>
            </a:solidFill>
            <a:effectLst/>
            <a:latin typeface="Times New Roman" pitchFamily="18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 smtClean="0">
            <a:ln>
              <a:noFill/>
            </a:ln>
            <a:solidFill>
              <a:srgbClr val="C99561"/>
            </a:solidFill>
            <a:effectLst/>
            <a:latin typeface="Times New Roman" pitchFamily="18" charset="0"/>
            <a:ea typeface="ＭＳ Ｐゴシック" charset="-128"/>
          </a:defRPr>
        </a:defPPr>
      </a:lstStyle>
    </a:lnDef>
  </a:objectDefaults>
  <a:extraClrSchemeLst>
    <a:extraClrScheme>
      <a:clrScheme name="KYOTO 1">
        <a:dk1>
          <a:srgbClr val="000000"/>
        </a:dk1>
        <a:lt1>
          <a:srgbClr val="FFFFFF"/>
        </a:lt1>
        <a:dk2>
          <a:srgbClr val="000099"/>
        </a:dk2>
        <a:lt2>
          <a:srgbClr val="FFFFCC"/>
        </a:lt2>
        <a:accent1>
          <a:srgbClr val="D5AC63"/>
        </a:accent1>
        <a:accent2>
          <a:srgbClr val="500050"/>
        </a:accent2>
        <a:accent3>
          <a:srgbClr val="AAAACA"/>
        </a:accent3>
        <a:accent4>
          <a:srgbClr val="DADADA"/>
        </a:accent4>
        <a:accent5>
          <a:srgbClr val="E7D2B7"/>
        </a:accent5>
        <a:accent6>
          <a:srgbClr val="480048"/>
        </a:accent6>
        <a:hlink>
          <a:srgbClr val="8FA850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YOTO 2">
        <a:dk1>
          <a:srgbClr val="57472B"/>
        </a:dk1>
        <a:lt1>
          <a:srgbClr val="CCECFF"/>
        </a:lt1>
        <a:dk2>
          <a:srgbClr val="003366"/>
        </a:dk2>
        <a:lt2>
          <a:srgbClr val="AB967D"/>
        </a:lt2>
        <a:accent1>
          <a:srgbClr val="FFCCCC"/>
        </a:accent1>
        <a:accent2>
          <a:srgbClr val="D8B38E"/>
        </a:accent2>
        <a:accent3>
          <a:srgbClr val="E2F4FF"/>
        </a:accent3>
        <a:accent4>
          <a:srgbClr val="493B23"/>
        </a:accent4>
        <a:accent5>
          <a:srgbClr val="FFE2E2"/>
        </a:accent5>
        <a:accent6>
          <a:srgbClr val="C4A280"/>
        </a:accent6>
        <a:hlink>
          <a:srgbClr val="CCCCFF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YOT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YOTO 4">
        <a:dk1>
          <a:srgbClr val="000000"/>
        </a:dk1>
        <a:lt1>
          <a:srgbClr val="003399"/>
        </a:lt1>
        <a:dk2>
          <a:srgbClr val="FFFFFF"/>
        </a:dk2>
        <a:lt2>
          <a:srgbClr val="5E553C"/>
        </a:lt2>
        <a:accent1>
          <a:srgbClr val="FFCCCC"/>
        </a:accent1>
        <a:accent2>
          <a:srgbClr val="D0A34A"/>
        </a:accent2>
        <a:accent3>
          <a:srgbClr val="AAADCA"/>
        </a:accent3>
        <a:accent4>
          <a:srgbClr val="000000"/>
        </a:accent4>
        <a:accent5>
          <a:srgbClr val="FFE2E2"/>
        </a:accent5>
        <a:accent6>
          <a:srgbClr val="BC9342"/>
        </a:accent6>
        <a:hlink>
          <a:srgbClr val="CCCC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KYOTO</Template>
  <TotalTime>10060</TotalTime>
  <Words>322</Words>
  <Application>Microsoft Office PowerPoint</Application>
  <PresentationFormat>画面に合わせる (4:3)</PresentationFormat>
  <Paragraphs>89</Paragraphs>
  <Slides>13</Slides>
  <Notes>12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5" baseType="lpstr">
      <vt:lpstr>KYOTO</vt:lpstr>
      <vt:lpstr>Artwork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Fingertip shadow</dc:title>
  <dc:subject>IASTED Human Computer Interaction</dc:subject>
  <dc:creator>石原 真紀夫＆石原 由紀夫</dc:creator>
  <cp:keywords>fingertip shadow, mouse operations, user interface software tools</cp:keywords>
  <cp:lastModifiedBy>root</cp:lastModifiedBy>
  <cp:revision>1392</cp:revision>
  <cp:lastPrinted>1999-09-08T15:38:34Z</cp:lastPrinted>
  <dcterms:created xsi:type="dcterms:W3CDTF">1999-09-08T03:11:28Z</dcterms:created>
  <dcterms:modified xsi:type="dcterms:W3CDTF">2009-06-02T08:44:11Z</dcterms:modified>
  <cp:category>IASTED Human Computer Interaction</cp:category>
</cp:coreProperties>
</file>