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4"/>
  </p:notesMasterIdLst>
  <p:sldIdLst>
    <p:sldId id="256" r:id="rId2"/>
    <p:sldId id="257" r:id="rId3"/>
    <p:sldId id="258" r:id="rId4"/>
    <p:sldId id="272" r:id="rId5"/>
    <p:sldId id="273" r:id="rId6"/>
    <p:sldId id="274" r:id="rId7"/>
    <p:sldId id="275" r:id="rId8"/>
    <p:sldId id="277" r:id="rId9"/>
    <p:sldId id="278" r:id="rId10"/>
    <p:sldId id="279" r:id="rId11"/>
    <p:sldId id="276" r:id="rId12"/>
    <p:sldId id="280" r:id="rId13"/>
  </p:sldIdLst>
  <p:sldSz cx="10080625" cy="7559675"/>
  <p:notesSz cx="7559675" cy="10691813"/>
  <p:defaultTextStyle>
    <a:defPPr>
      <a:defRPr lang="en-GB"/>
    </a:defPPr>
    <a:lvl1pPr algn="l" defTabSz="449263" rtl="0" fontAlgn="base">
      <a:spcBef>
        <a:spcPct val="0"/>
      </a:spcBef>
      <a:spcAft>
        <a:spcPct val="0"/>
      </a:spcAft>
      <a:defRPr kumimoji="1" sz="2400" kern="1200">
        <a:solidFill>
          <a:schemeClr val="bg1"/>
        </a:solidFill>
        <a:latin typeface="Bitstream Vera Serif"/>
        <a:ea typeface="ＭＳ Ｐゴシック" pitchFamily="50" charset="-128"/>
        <a:cs typeface="+mn-cs"/>
      </a:defRPr>
    </a:lvl1pPr>
    <a:lvl2pPr marL="742950" indent="-285750" algn="l" defTabSz="449263" rtl="0" fontAlgn="base">
      <a:spcBef>
        <a:spcPct val="0"/>
      </a:spcBef>
      <a:spcAft>
        <a:spcPct val="0"/>
      </a:spcAft>
      <a:defRPr kumimoji="1" sz="2400" kern="1200">
        <a:solidFill>
          <a:schemeClr val="bg1"/>
        </a:solidFill>
        <a:latin typeface="Bitstream Vera Serif"/>
        <a:ea typeface="ＭＳ Ｐゴシック" pitchFamily="50" charset="-128"/>
        <a:cs typeface="+mn-cs"/>
      </a:defRPr>
    </a:lvl2pPr>
    <a:lvl3pPr marL="1143000" indent="-228600" algn="l" defTabSz="449263" rtl="0" fontAlgn="base">
      <a:spcBef>
        <a:spcPct val="0"/>
      </a:spcBef>
      <a:spcAft>
        <a:spcPct val="0"/>
      </a:spcAft>
      <a:defRPr kumimoji="1" sz="2400" kern="1200">
        <a:solidFill>
          <a:schemeClr val="bg1"/>
        </a:solidFill>
        <a:latin typeface="Bitstream Vera Serif"/>
        <a:ea typeface="ＭＳ Ｐゴシック" pitchFamily="50" charset="-128"/>
        <a:cs typeface="+mn-cs"/>
      </a:defRPr>
    </a:lvl3pPr>
    <a:lvl4pPr marL="1600200" indent="-228600" algn="l" defTabSz="449263" rtl="0" fontAlgn="base">
      <a:spcBef>
        <a:spcPct val="0"/>
      </a:spcBef>
      <a:spcAft>
        <a:spcPct val="0"/>
      </a:spcAft>
      <a:defRPr kumimoji="1" sz="2400" kern="1200">
        <a:solidFill>
          <a:schemeClr val="bg1"/>
        </a:solidFill>
        <a:latin typeface="Bitstream Vera Serif"/>
        <a:ea typeface="ＭＳ Ｐゴシック" pitchFamily="50" charset="-128"/>
        <a:cs typeface="+mn-cs"/>
      </a:defRPr>
    </a:lvl4pPr>
    <a:lvl5pPr marL="2057400" indent="-228600" algn="l" defTabSz="449263" rtl="0" fontAlgn="base">
      <a:spcBef>
        <a:spcPct val="0"/>
      </a:spcBef>
      <a:spcAft>
        <a:spcPct val="0"/>
      </a:spcAft>
      <a:defRPr kumimoji="1" sz="2400" kern="1200">
        <a:solidFill>
          <a:schemeClr val="bg1"/>
        </a:solidFill>
        <a:latin typeface="Bitstream Vera Serif"/>
        <a:ea typeface="ＭＳ Ｐゴシック" pitchFamily="50" charset="-128"/>
        <a:cs typeface="+mn-cs"/>
      </a:defRPr>
    </a:lvl5pPr>
    <a:lvl6pPr marL="2286000" algn="l" defTabSz="914400" rtl="0" eaLnBrk="1" latinLnBrk="0" hangingPunct="1">
      <a:defRPr kumimoji="1" sz="2400" kern="1200">
        <a:solidFill>
          <a:schemeClr val="bg1"/>
        </a:solidFill>
        <a:latin typeface="Bitstream Vera Serif"/>
        <a:ea typeface="ＭＳ Ｐゴシック" pitchFamily="50" charset="-128"/>
        <a:cs typeface="+mn-cs"/>
      </a:defRPr>
    </a:lvl6pPr>
    <a:lvl7pPr marL="2743200" algn="l" defTabSz="914400" rtl="0" eaLnBrk="1" latinLnBrk="0" hangingPunct="1">
      <a:defRPr kumimoji="1" sz="2400" kern="1200">
        <a:solidFill>
          <a:schemeClr val="bg1"/>
        </a:solidFill>
        <a:latin typeface="Bitstream Vera Serif"/>
        <a:ea typeface="ＭＳ Ｐゴシック" pitchFamily="50" charset="-128"/>
        <a:cs typeface="+mn-cs"/>
      </a:defRPr>
    </a:lvl7pPr>
    <a:lvl8pPr marL="3200400" algn="l" defTabSz="914400" rtl="0" eaLnBrk="1" latinLnBrk="0" hangingPunct="1">
      <a:defRPr kumimoji="1" sz="2400" kern="1200">
        <a:solidFill>
          <a:schemeClr val="bg1"/>
        </a:solidFill>
        <a:latin typeface="Bitstream Vera Serif"/>
        <a:ea typeface="ＭＳ Ｐゴシック" pitchFamily="50" charset="-128"/>
        <a:cs typeface="+mn-cs"/>
      </a:defRPr>
    </a:lvl8pPr>
    <a:lvl9pPr marL="3657600" algn="l" defTabSz="914400" rtl="0" eaLnBrk="1" latinLnBrk="0" hangingPunct="1">
      <a:defRPr kumimoji="1" sz="2400" kern="1200">
        <a:solidFill>
          <a:schemeClr val="bg1"/>
        </a:solidFill>
        <a:latin typeface="Bitstream Vera Serif"/>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13ED28"/>
    <a:srgbClr val="E4E402"/>
    <a:srgbClr val="FDA9EB"/>
    <a:srgbClr val="000000"/>
    <a:srgbClr val="FFFFAB"/>
    <a:srgbClr val="10F04B"/>
    <a:srgbClr val="92F8AD"/>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81" autoAdjust="0"/>
    <p:restoredTop sz="94660"/>
  </p:normalViewPr>
  <p:slideViewPr>
    <p:cSldViewPr>
      <p:cViewPr>
        <p:scale>
          <a:sx n="60" d="100"/>
          <a:sy n="60" d="100"/>
        </p:scale>
        <p:origin x="-1176" y="-13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7559675" cy="10691813"/>
          </a:xfrm>
          <a:prstGeom prst="roundRect">
            <a:avLst>
              <a:gd name="adj" fmla="val 19"/>
            </a:avLst>
          </a:prstGeom>
          <a:solidFill>
            <a:srgbClr val="FFFFFF"/>
          </a:solidFill>
          <a:ln w="9360">
            <a:noFill/>
            <a:miter lim="800000"/>
            <a:headEnd/>
            <a:tailEnd/>
          </a:ln>
          <a:effectLst/>
        </p:spPr>
        <p:txBody>
          <a:bodyPr wrap="none" anchor="ctr"/>
          <a:lstStyle/>
          <a:p>
            <a:pPr hangingPunct="0">
              <a:lnSpc>
                <a:spcPct val="98000"/>
              </a:lnSpc>
              <a:buClr>
                <a:srgbClr val="000000"/>
              </a:buClr>
              <a:buSzPct val="100000"/>
              <a:buFont typeface="Times New Roman" pitchFamily="16" charset="0"/>
              <a:buNone/>
              <a:defRPr/>
            </a:pPr>
            <a:endParaRPr kumimoji="0" lang="ja-JP" altLang="en-US">
              <a:latin typeface="Bitstream Vera Serif" pitchFamily="16" charset="0"/>
              <a:ea typeface="+mn-ea"/>
            </a:endParaRPr>
          </a:p>
        </p:txBody>
      </p:sp>
      <p:sp>
        <p:nvSpPr>
          <p:cNvPr id="2050" name="AutoShape 2"/>
          <p:cNvSpPr>
            <a:spLocks noChangeArrowheads="1"/>
          </p:cNvSpPr>
          <p:nvPr/>
        </p:nvSpPr>
        <p:spPr bwMode="auto">
          <a:xfrm>
            <a:off x="0" y="0"/>
            <a:ext cx="7559675" cy="10691813"/>
          </a:xfrm>
          <a:prstGeom prst="roundRect">
            <a:avLst>
              <a:gd name="adj" fmla="val 19"/>
            </a:avLst>
          </a:prstGeom>
          <a:solidFill>
            <a:srgbClr val="FFFFFF"/>
          </a:solidFill>
          <a:ln w="9525">
            <a:noFill/>
            <a:round/>
            <a:headEnd/>
            <a:tailEnd/>
          </a:ln>
          <a:effectLst/>
        </p:spPr>
        <p:txBody>
          <a:bodyPr wrap="none" anchor="ctr"/>
          <a:lstStyle/>
          <a:p>
            <a:pPr hangingPunct="0">
              <a:lnSpc>
                <a:spcPct val="98000"/>
              </a:lnSpc>
              <a:buClr>
                <a:srgbClr val="000000"/>
              </a:buClr>
              <a:buSzPct val="100000"/>
              <a:buFont typeface="Times New Roman" pitchFamily="16" charset="0"/>
              <a:buNone/>
              <a:defRPr/>
            </a:pPr>
            <a:endParaRPr kumimoji="0" lang="ja-JP" altLang="en-US">
              <a:latin typeface="Bitstream Vera Serif" pitchFamily="16" charset="0"/>
              <a:ea typeface="+mn-ea"/>
            </a:endParaRPr>
          </a:p>
        </p:txBody>
      </p:sp>
      <p:sp>
        <p:nvSpPr>
          <p:cNvPr id="2051" name="AutoShape 3"/>
          <p:cNvSpPr>
            <a:spLocks noChangeArrowheads="1"/>
          </p:cNvSpPr>
          <p:nvPr/>
        </p:nvSpPr>
        <p:spPr bwMode="auto">
          <a:xfrm>
            <a:off x="0" y="0"/>
            <a:ext cx="7559675" cy="10691813"/>
          </a:xfrm>
          <a:prstGeom prst="roundRect">
            <a:avLst>
              <a:gd name="adj" fmla="val 19"/>
            </a:avLst>
          </a:prstGeom>
          <a:solidFill>
            <a:srgbClr val="FFFFFF"/>
          </a:solidFill>
          <a:ln w="9525">
            <a:noFill/>
            <a:round/>
            <a:headEnd/>
            <a:tailEnd/>
          </a:ln>
          <a:effectLst/>
        </p:spPr>
        <p:txBody>
          <a:bodyPr wrap="none" anchor="ctr"/>
          <a:lstStyle/>
          <a:p>
            <a:pPr hangingPunct="0">
              <a:lnSpc>
                <a:spcPct val="98000"/>
              </a:lnSpc>
              <a:buClr>
                <a:srgbClr val="000000"/>
              </a:buClr>
              <a:buSzPct val="100000"/>
              <a:buFont typeface="Times New Roman" pitchFamily="16" charset="0"/>
              <a:buNone/>
              <a:defRPr/>
            </a:pPr>
            <a:endParaRPr kumimoji="0" lang="ja-JP" altLang="en-US">
              <a:latin typeface="Bitstream Vera Serif" pitchFamily="16" charset="0"/>
              <a:ea typeface="+mn-ea"/>
            </a:endParaRPr>
          </a:p>
        </p:txBody>
      </p:sp>
      <p:sp>
        <p:nvSpPr>
          <p:cNvPr id="2052" name="AutoShape 4"/>
          <p:cNvSpPr>
            <a:spLocks noChangeArrowheads="1"/>
          </p:cNvSpPr>
          <p:nvPr/>
        </p:nvSpPr>
        <p:spPr bwMode="auto">
          <a:xfrm>
            <a:off x="0" y="0"/>
            <a:ext cx="7559675" cy="10691813"/>
          </a:xfrm>
          <a:prstGeom prst="roundRect">
            <a:avLst>
              <a:gd name="adj" fmla="val 19"/>
            </a:avLst>
          </a:prstGeom>
          <a:solidFill>
            <a:srgbClr val="FFFFFF"/>
          </a:solidFill>
          <a:ln w="9525">
            <a:noFill/>
            <a:round/>
            <a:headEnd/>
            <a:tailEnd/>
          </a:ln>
          <a:effectLst/>
        </p:spPr>
        <p:txBody>
          <a:bodyPr wrap="none" anchor="ctr"/>
          <a:lstStyle/>
          <a:p>
            <a:pPr hangingPunct="0">
              <a:lnSpc>
                <a:spcPct val="98000"/>
              </a:lnSpc>
              <a:buClr>
                <a:srgbClr val="000000"/>
              </a:buClr>
              <a:buSzPct val="100000"/>
              <a:buFont typeface="Times New Roman" pitchFamily="16" charset="0"/>
              <a:buNone/>
              <a:defRPr/>
            </a:pPr>
            <a:endParaRPr kumimoji="0" lang="ja-JP" altLang="en-US">
              <a:latin typeface="Bitstream Vera Serif" pitchFamily="16" charset="0"/>
              <a:ea typeface="+mn-ea"/>
            </a:endParaRPr>
          </a:p>
        </p:txBody>
      </p:sp>
      <p:sp>
        <p:nvSpPr>
          <p:cNvPr id="2053" name="AutoShape 5"/>
          <p:cNvSpPr>
            <a:spLocks noChangeArrowheads="1"/>
          </p:cNvSpPr>
          <p:nvPr/>
        </p:nvSpPr>
        <p:spPr bwMode="auto">
          <a:xfrm>
            <a:off x="0" y="0"/>
            <a:ext cx="7559675" cy="10691813"/>
          </a:xfrm>
          <a:prstGeom prst="roundRect">
            <a:avLst>
              <a:gd name="adj" fmla="val 19"/>
            </a:avLst>
          </a:prstGeom>
          <a:solidFill>
            <a:srgbClr val="FFFFFF"/>
          </a:solidFill>
          <a:ln w="9525">
            <a:noFill/>
            <a:round/>
            <a:headEnd/>
            <a:tailEnd/>
          </a:ln>
          <a:effectLst/>
        </p:spPr>
        <p:txBody>
          <a:bodyPr wrap="none" anchor="ctr"/>
          <a:lstStyle/>
          <a:p>
            <a:pPr hangingPunct="0">
              <a:lnSpc>
                <a:spcPct val="98000"/>
              </a:lnSpc>
              <a:buClr>
                <a:srgbClr val="000000"/>
              </a:buClr>
              <a:buSzPct val="100000"/>
              <a:buFont typeface="Times New Roman" pitchFamily="16" charset="0"/>
              <a:buNone/>
              <a:defRPr/>
            </a:pPr>
            <a:endParaRPr kumimoji="0" lang="ja-JP" altLang="en-US">
              <a:latin typeface="Bitstream Vera Serif" pitchFamily="16" charset="0"/>
              <a:ea typeface="+mn-ea"/>
            </a:endParaRPr>
          </a:p>
        </p:txBody>
      </p:sp>
      <p:sp>
        <p:nvSpPr>
          <p:cNvPr id="2054" name="AutoShape 6"/>
          <p:cNvSpPr>
            <a:spLocks noChangeArrowheads="1"/>
          </p:cNvSpPr>
          <p:nvPr/>
        </p:nvSpPr>
        <p:spPr bwMode="auto">
          <a:xfrm>
            <a:off x="0" y="0"/>
            <a:ext cx="7559675" cy="10691813"/>
          </a:xfrm>
          <a:prstGeom prst="roundRect">
            <a:avLst>
              <a:gd name="adj" fmla="val 19"/>
            </a:avLst>
          </a:prstGeom>
          <a:solidFill>
            <a:srgbClr val="FFFFFF"/>
          </a:solidFill>
          <a:ln w="9525">
            <a:noFill/>
            <a:round/>
            <a:headEnd/>
            <a:tailEnd/>
          </a:ln>
          <a:effectLst/>
        </p:spPr>
        <p:txBody>
          <a:bodyPr wrap="none" anchor="ctr"/>
          <a:lstStyle/>
          <a:p>
            <a:pPr hangingPunct="0">
              <a:lnSpc>
                <a:spcPct val="98000"/>
              </a:lnSpc>
              <a:buClr>
                <a:srgbClr val="000000"/>
              </a:buClr>
              <a:buSzPct val="100000"/>
              <a:buFont typeface="Times New Roman" pitchFamily="16" charset="0"/>
              <a:buNone/>
              <a:defRPr/>
            </a:pPr>
            <a:endParaRPr kumimoji="0" lang="ja-JP" altLang="en-US">
              <a:latin typeface="Bitstream Vera Serif" pitchFamily="16" charset="0"/>
              <a:ea typeface="+mn-ea"/>
            </a:endParaRPr>
          </a:p>
        </p:txBody>
      </p:sp>
      <p:sp>
        <p:nvSpPr>
          <p:cNvPr id="12296" name="Rectangle 7"/>
          <p:cNvSpPr>
            <a:spLocks noGrp="1" noRot="1" noChangeAspect="1" noChangeArrowheads="1"/>
          </p:cNvSpPr>
          <p:nvPr>
            <p:ph type="sldImg"/>
          </p:nvPr>
        </p:nvSpPr>
        <p:spPr bwMode="auto">
          <a:xfrm>
            <a:off x="1587500" y="1006475"/>
            <a:ext cx="4584700" cy="3435350"/>
          </a:xfrm>
          <a:prstGeom prst="rect">
            <a:avLst/>
          </a:prstGeom>
          <a:noFill/>
          <a:ln w="9525">
            <a:noFill/>
            <a:round/>
            <a:headEnd/>
            <a:tailEnd/>
          </a:ln>
        </p:spPr>
      </p:sp>
      <p:sp>
        <p:nvSpPr>
          <p:cNvPr id="2056" name="Rectangle 8"/>
          <p:cNvSpPr>
            <a:spLocks noGrp="1" noChangeArrowheads="1"/>
          </p:cNvSpPr>
          <p:nvPr>
            <p:ph type="body"/>
          </p:nvPr>
        </p:nvSpPr>
        <p:spPr bwMode="auto">
          <a:xfrm>
            <a:off x="1185863" y="4787900"/>
            <a:ext cx="5395912" cy="381476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ja-JP" altLang="ja-JP" noProof="0" smtClean="0"/>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1"/>
          <p:cNvSpPr>
            <a:spLocks noGrp="1" noRot="1" noChangeAspect="1" noChangeArrowheads="1" noTextEdit="1"/>
          </p:cNvSpPr>
          <p:nvPr>
            <p:ph type="sldImg"/>
          </p:nvPr>
        </p:nvSpPr>
        <p:spPr>
          <a:xfrm>
            <a:off x="1587500" y="1006475"/>
            <a:ext cx="4595813" cy="3446463"/>
          </a:xfrm>
          <a:solidFill>
            <a:srgbClr val="FFFFFF"/>
          </a:solidFill>
          <a:ln>
            <a:solidFill>
              <a:srgbClr val="000000"/>
            </a:solidFill>
            <a:miter lim="800000"/>
          </a:ln>
        </p:spPr>
      </p:sp>
      <p:sp>
        <p:nvSpPr>
          <p:cNvPr id="13315" name="Rectangle 2"/>
          <p:cNvSpPr>
            <a:spLocks noGrp="1" noChangeArrowheads="1"/>
          </p:cNvSpPr>
          <p:nvPr>
            <p:ph type="body" idx="1"/>
          </p:nvPr>
        </p:nvSpPr>
        <p:spPr>
          <a:xfrm>
            <a:off x="1185863" y="4787900"/>
            <a:ext cx="5397500" cy="3816350"/>
          </a:xfrm>
          <a:noFill/>
          <a:ln/>
        </p:spPr>
        <p:txBody>
          <a:bodyPr wrap="none" anchor="ctr"/>
          <a:lstStyle/>
          <a:p>
            <a:endParaRPr lang="ja-JP" altLang="ja-JP"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
          <p:cNvSpPr>
            <a:spLocks noGrp="1" noRot="1" noChangeAspect="1" noChangeArrowheads="1" noTextEdit="1"/>
          </p:cNvSpPr>
          <p:nvPr>
            <p:ph type="sldImg"/>
          </p:nvPr>
        </p:nvSpPr>
        <p:spPr>
          <a:xfrm>
            <a:off x="1587500" y="1006475"/>
            <a:ext cx="4595813" cy="3446463"/>
          </a:xfrm>
          <a:solidFill>
            <a:srgbClr val="FFFFFF"/>
          </a:solidFill>
          <a:ln>
            <a:solidFill>
              <a:srgbClr val="000000"/>
            </a:solidFill>
            <a:miter lim="800000"/>
          </a:ln>
        </p:spPr>
      </p:sp>
      <p:sp>
        <p:nvSpPr>
          <p:cNvPr id="15363" name="Rectangle 2"/>
          <p:cNvSpPr>
            <a:spLocks noGrp="1" noChangeArrowheads="1"/>
          </p:cNvSpPr>
          <p:nvPr>
            <p:ph type="body" idx="1"/>
          </p:nvPr>
        </p:nvSpPr>
        <p:spPr>
          <a:xfrm>
            <a:off x="1185863" y="4787900"/>
            <a:ext cx="5397500" cy="3816350"/>
          </a:xfrm>
          <a:noFill/>
          <a:ln/>
        </p:spPr>
        <p:txBody>
          <a:bodyPr wrap="none" anchor="ctr"/>
          <a:lstStyle/>
          <a:p>
            <a:endParaRPr lang="ja-JP" altLang="ja-JP"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
          <p:cNvSpPr>
            <a:spLocks noGrp="1" noRot="1" noChangeAspect="1" noChangeArrowheads="1" noTextEdit="1"/>
          </p:cNvSpPr>
          <p:nvPr>
            <p:ph type="sldImg"/>
          </p:nvPr>
        </p:nvSpPr>
        <p:spPr>
          <a:xfrm>
            <a:off x="1587500" y="1006475"/>
            <a:ext cx="4595813" cy="3446463"/>
          </a:xfrm>
          <a:solidFill>
            <a:srgbClr val="FFFFFF"/>
          </a:solidFill>
          <a:ln>
            <a:solidFill>
              <a:srgbClr val="000000"/>
            </a:solidFill>
            <a:miter lim="800000"/>
          </a:ln>
        </p:spPr>
      </p:sp>
      <p:sp>
        <p:nvSpPr>
          <p:cNvPr id="15363" name="Rectangle 2"/>
          <p:cNvSpPr>
            <a:spLocks noGrp="1" noChangeArrowheads="1"/>
          </p:cNvSpPr>
          <p:nvPr>
            <p:ph type="body" idx="1"/>
          </p:nvPr>
        </p:nvSpPr>
        <p:spPr>
          <a:xfrm>
            <a:off x="1185863" y="4787900"/>
            <a:ext cx="5397500" cy="3816350"/>
          </a:xfrm>
          <a:noFill/>
          <a:ln/>
        </p:spPr>
        <p:txBody>
          <a:bodyPr wrap="none" anchor="ctr"/>
          <a:lstStyle/>
          <a:p>
            <a:endParaRPr lang="ja-JP" altLang="ja-JP"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
          <p:cNvSpPr>
            <a:spLocks noGrp="1" noRot="1" noChangeAspect="1" noChangeArrowheads="1" noTextEdit="1"/>
          </p:cNvSpPr>
          <p:nvPr>
            <p:ph type="sldImg"/>
          </p:nvPr>
        </p:nvSpPr>
        <p:spPr>
          <a:xfrm>
            <a:off x="1587500" y="1006475"/>
            <a:ext cx="4595813" cy="3446463"/>
          </a:xfrm>
          <a:solidFill>
            <a:srgbClr val="FFFFFF"/>
          </a:solidFill>
          <a:ln>
            <a:solidFill>
              <a:srgbClr val="000000"/>
            </a:solidFill>
            <a:miter lim="800000"/>
          </a:ln>
        </p:spPr>
      </p:sp>
      <p:sp>
        <p:nvSpPr>
          <p:cNvPr id="15363" name="Rectangle 2"/>
          <p:cNvSpPr>
            <a:spLocks noGrp="1" noChangeArrowheads="1"/>
          </p:cNvSpPr>
          <p:nvPr>
            <p:ph type="body" idx="1"/>
          </p:nvPr>
        </p:nvSpPr>
        <p:spPr>
          <a:xfrm>
            <a:off x="1185863" y="4787900"/>
            <a:ext cx="5397500" cy="3816350"/>
          </a:xfrm>
          <a:noFill/>
          <a:ln/>
        </p:spPr>
        <p:txBody>
          <a:bodyPr wrap="none" anchor="ctr"/>
          <a:lstStyle/>
          <a:p>
            <a:endParaRPr lang="ja-JP" altLang="ja-JP"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
          <p:cNvSpPr>
            <a:spLocks noGrp="1" noRot="1" noChangeAspect="1" noChangeArrowheads="1" noTextEdit="1"/>
          </p:cNvSpPr>
          <p:nvPr>
            <p:ph type="sldImg"/>
          </p:nvPr>
        </p:nvSpPr>
        <p:spPr>
          <a:xfrm>
            <a:off x="1589088" y="1006475"/>
            <a:ext cx="4586287" cy="3440113"/>
          </a:xfrm>
          <a:solidFill>
            <a:srgbClr val="FFFFFF"/>
          </a:solidFill>
          <a:ln>
            <a:solidFill>
              <a:srgbClr val="000000"/>
            </a:solidFill>
            <a:miter lim="800000"/>
          </a:ln>
        </p:spPr>
      </p:sp>
      <p:sp>
        <p:nvSpPr>
          <p:cNvPr id="14339" name="Rectangle 2"/>
          <p:cNvSpPr>
            <a:spLocks noGrp="1" noChangeArrowheads="1"/>
          </p:cNvSpPr>
          <p:nvPr>
            <p:ph type="body" idx="1"/>
          </p:nvPr>
        </p:nvSpPr>
        <p:spPr>
          <a:xfrm>
            <a:off x="1185863" y="4787900"/>
            <a:ext cx="5397500" cy="3816350"/>
          </a:xfrm>
          <a:noFill/>
          <a:ln/>
        </p:spPr>
        <p:txBody>
          <a:bodyPr wrap="none" anchor="ctr"/>
          <a:lstStyle/>
          <a:p>
            <a:endParaRPr lang="ja-JP" altLang="ja-JP"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
          <p:cNvSpPr>
            <a:spLocks noGrp="1" noRot="1" noChangeAspect="1" noChangeArrowheads="1" noTextEdit="1"/>
          </p:cNvSpPr>
          <p:nvPr>
            <p:ph type="sldImg"/>
          </p:nvPr>
        </p:nvSpPr>
        <p:spPr>
          <a:xfrm>
            <a:off x="1587500" y="1006475"/>
            <a:ext cx="4595813" cy="3446463"/>
          </a:xfrm>
          <a:solidFill>
            <a:srgbClr val="FFFFFF"/>
          </a:solidFill>
          <a:ln>
            <a:solidFill>
              <a:srgbClr val="000000"/>
            </a:solidFill>
            <a:miter lim="800000"/>
          </a:ln>
        </p:spPr>
      </p:sp>
      <p:sp>
        <p:nvSpPr>
          <p:cNvPr id="15363" name="Rectangle 2"/>
          <p:cNvSpPr>
            <a:spLocks noGrp="1" noChangeArrowheads="1"/>
          </p:cNvSpPr>
          <p:nvPr>
            <p:ph type="body" idx="1"/>
          </p:nvPr>
        </p:nvSpPr>
        <p:spPr>
          <a:xfrm>
            <a:off x="1185863" y="4787900"/>
            <a:ext cx="5397500" cy="3816350"/>
          </a:xfrm>
          <a:noFill/>
          <a:ln/>
        </p:spPr>
        <p:txBody>
          <a:bodyPr wrap="none" anchor="ctr"/>
          <a:lstStyle/>
          <a:p>
            <a:endParaRPr lang="ja-JP" altLang="ja-JP"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
          <p:cNvSpPr>
            <a:spLocks noGrp="1" noRot="1" noChangeAspect="1" noChangeArrowheads="1" noTextEdit="1"/>
          </p:cNvSpPr>
          <p:nvPr>
            <p:ph type="sldImg"/>
          </p:nvPr>
        </p:nvSpPr>
        <p:spPr>
          <a:xfrm>
            <a:off x="1587500" y="1006475"/>
            <a:ext cx="4595813" cy="3446463"/>
          </a:xfrm>
          <a:solidFill>
            <a:srgbClr val="FFFFFF"/>
          </a:solidFill>
          <a:ln>
            <a:solidFill>
              <a:srgbClr val="000000"/>
            </a:solidFill>
            <a:miter lim="800000"/>
          </a:ln>
        </p:spPr>
      </p:sp>
      <p:sp>
        <p:nvSpPr>
          <p:cNvPr id="15363" name="Rectangle 2"/>
          <p:cNvSpPr>
            <a:spLocks noGrp="1" noChangeArrowheads="1"/>
          </p:cNvSpPr>
          <p:nvPr>
            <p:ph type="body" idx="1"/>
          </p:nvPr>
        </p:nvSpPr>
        <p:spPr>
          <a:xfrm>
            <a:off x="1185863" y="4787900"/>
            <a:ext cx="5397500" cy="3816350"/>
          </a:xfrm>
          <a:noFill/>
          <a:ln/>
        </p:spPr>
        <p:txBody>
          <a:bodyPr wrap="none" anchor="ctr"/>
          <a:lstStyle/>
          <a:p>
            <a:endParaRPr lang="ja-JP" altLang="ja-JP"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
          <p:cNvSpPr>
            <a:spLocks noGrp="1" noRot="1" noChangeAspect="1" noChangeArrowheads="1" noTextEdit="1"/>
          </p:cNvSpPr>
          <p:nvPr>
            <p:ph type="sldImg"/>
          </p:nvPr>
        </p:nvSpPr>
        <p:spPr>
          <a:xfrm>
            <a:off x="1587500" y="1006475"/>
            <a:ext cx="4595813" cy="3446463"/>
          </a:xfrm>
          <a:solidFill>
            <a:srgbClr val="FFFFFF"/>
          </a:solidFill>
          <a:ln>
            <a:solidFill>
              <a:srgbClr val="000000"/>
            </a:solidFill>
            <a:miter lim="800000"/>
          </a:ln>
        </p:spPr>
      </p:sp>
      <p:sp>
        <p:nvSpPr>
          <p:cNvPr id="15363" name="Rectangle 2"/>
          <p:cNvSpPr>
            <a:spLocks noGrp="1" noChangeArrowheads="1"/>
          </p:cNvSpPr>
          <p:nvPr>
            <p:ph type="body" idx="1"/>
          </p:nvPr>
        </p:nvSpPr>
        <p:spPr>
          <a:xfrm>
            <a:off x="1185863" y="4787900"/>
            <a:ext cx="5397500" cy="3816350"/>
          </a:xfrm>
          <a:noFill/>
          <a:ln/>
        </p:spPr>
        <p:txBody>
          <a:bodyPr wrap="none" anchor="ctr"/>
          <a:lstStyle/>
          <a:p>
            <a:endParaRPr lang="ja-JP" altLang="ja-JP"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
          <p:cNvSpPr>
            <a:spLocks noGrp="1" noRot="1" noChangeAspect="1" noChangeArrowheads="1" noTextEdit="1"/>
          </p:cNvSpPr>
          <p:nvPr>
            <p:ph type="sldImg"/>
          </p:nvPr>
        </p:nvSpPr>
        <p:spPr>
          <a:xfrm>
            <a:off x="1587500" y="1006475"/>
            <a:ext cx="4595813" cy="3446463"/>
          </a:xfrm>
          <a:solidFill>
            <a:srgbClr val="FFFFFF"/>
          </a:solidFill>
          <a:ln>
            <a:solidFill>
              <a:srgbClr val="000000"/>
            </a:solidFill>
            <a:miter lim="800000"/>
          </a:ln>
        </p:spPr>
      </p:sp>
      <p:sp>
        <p:nvSpPr>
          <p:cNvPr id="15363" name="Rectangle 2"/>
          <p:cNvSpPr>
            <a:spLocks noGrp="1" noChangeArrowheads="1"/>
          </p:cNvSpPr>
          <p:nvPr>
            <p:ph type="body" idx="1"/>
          </p:nvPr>
        </p:nvSpPr>
        <p:spPr>
          <a:xfrm>
            <a:off x="1185863" y="4787900"/>
            <a:ext cx="5397500" cy="3816350"/>
          </a:xfrm>
          <a:noFill/>
          <a:ln/>
        </p:spPr>
        <p:txBody>
          <a:bodyPr wrap="none" anchor="ctr"/>
          <a:lstStyle/>
          <a:p>
            <a:endParaRPr lang="ja-JP" altLang="ja-JP"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
          <p:cNvSpPr>
            <a:spLocks noGrp="1" noRot="1" noChangeAspect="1" noChangeArrowheads="1" noTextEdit="1"/>
          </p:cNvSpPr>
          <p:nvPr>
            <p:ph type="sldImg"/>
          </p:nvPr>
        </p:nvSpPr>
        <p:spPr>
          <a:xfrm>
            <a:off x="1587500" y="1006475"/>
            <a:ext cx="4595813" cy="3446463"/>
          </a:xfrm>
          <a:solidFill>
            <a:srgbClr val="FFFFFF"/>
          </a:solidFill>
          <a:ln>
            <a:solidFill>
              <a:srgbClr val="000000"/>
            </a:solidFill>
            <a:miter lim="800000"/>
          </a:ln>
        </p:spPr>
      </p:sp>
      <p:sp>
        <p:nvSpPr>
          <p:cNvPr id="15363" name="Rectangle 2"/>
          <p:cNvSpPr>
            <a:spLocks noGrp="1" noChangeArrowheads="1"/>
          </p:cNvSpPr>
          <p:nvPr>
            <p:ph type="body" idx="1"/>
          </p:nvPr>
        </p:nvSpPr>
        <p:spPr>
          <a:xfrm>
            <a:off x="1185863" y="4787900"/>
            <a:ext cx="5397500" cy="3816350"/>
          </a:xfrm>
          <a:noFill/>
          <a:ln/>
        </p:spPr>
        <p:txBody>
          <a:bodyPr wrap="none" anchor="ctr"/>
          <a:lstStyle/>
          <a:p>
            <a:endParaRPr lang="ja-JP" altLang="ja-JP"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
          <p:cNvSpPr>
            <a:spLocks noGrp="1" noRot="1" noChangeAspect="1" noChangeArrowheads="1" noTextEdit="1"/>
          </p:cNvSpPr>
          <p:nvPr>
            <p:ph type="sldImg"/>
          </p:nvPr>
        </p:nvSpPr>
        <p:spPr>
          <a:xfrm>
            <a:off x="1587500" y="1006475"/>
            <a:ext cx="4595813" cy="3446463"/>
          </a:xfrm>
          <a:solidFill>
            <a:srgbClr val="FFFFFF"/>
          </a:solidFill>
          <a:ln>
            <a:solidFill>
              <a:srgbClr val="000000"/>
            </a:solidFill>
            <a:miter lim="800000"/>
          </a:ln>
        </p:spPr>
      </p:sp>
      <p:sp>
        <p:nvSpPr>
          <p:cNvPr id="15363" name="Rectangle 2"/>
          <p:cNvSpPr>
            <a:spLocks noGrp="1" noChangeArrowheads="1"/>
          </p:cNvSpPr>
          <p:nvPr>
            <p:ph type="body" idx="1"/>
          </p:nvPr>
        </p:nvSpPr>
        <p:spPr>
          <a:xfrm>
            <a:off x="1185863" y="4787900"/>
            <a:ext cx="5397500" cy="3816350"/>
          </a:xfrm>
          <a:noFill/>
          <a:ln/>
        </p:spPr>
        <p:txBody>
          <a:bodyPr wrap="none" anchor="ctr"/>
          <a:lstStyle/>
          <a:p>
            <a:endParaRPr lang="ja-JP" altLang="ja-JP"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
          <p:cNvSpPr>
            <a:spLocks noGrp="1" noRot="1" noChangeAspect="1" noChangeArrowheads="1" noTextEdit="1"/>
          </p:cNvSpPr>
          <p:nvPr>
            <p:ph type="sldImg"/>
          </p:nvPr>
        </p:nvSpPr>
        <p:spPr>
          <a:xfrm>
            <a:off x="1587500" y="1006475"/>
            <a:ext cx="4595813" cy="3446463"/>
          </a:xfrm>
          <a:solidFill>
            <a:srgbClr val="FFFFFF"/>
          </a:solidFill>
          <a:ln>
            <a:solidFill>
              <a:srgbClr val="000000"/>
            </a:solidFill>
            <a:miter lim="800000"/>
          </a:ln>
        </p:spPr>
      </p:sp>
      <p:sp>
        <p:nvSpPr>
          <p:cNvPr id="15363" name="Rectangle 2"/>
          <p:cNvSpPr>
            <a:spLocks noGrp="1" noChangeArrowheads="1"/>
          </p:cNvSpPr>
          <p:nvPr>
            <p:ph type="body" idx="1"/>
          </p:nvPr>
        </p:nvSpPr>
        <p:spPr>
          <a:xfrm>
            <a:off x="1185863" y="4787900"/>
            <a:ext cx="5397500" cy="3816350"/>
          </a:xfrm>
          <a:noFill/>
          <a:ln/>
        </p:spPr>
        <p:txBody>
          <a:bodyPr wrap="none" anchor="ctr"/>
          <a:lstStyle/>
          <a:p>
            <a:endParaRPr lang="ja-JP" altLang="ja-JP"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55650" y="2347913"/>
            <a:ext cx="8569325" cy="1620837"/>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99325" y="266700"/>
            <a:ext cx="2263775" cy="648017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03238" y="266700"/>
            <a:ext cx="6643687" cy="648017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03238" y="266700"/>
            <a:ext cx="9059862" cy="1311275"/>
          </a:xfrm>
        </p:spPr>
        <p:txBody>
          <a:bodyPr/>
          <a:lstStyle/>
          <a:p>
            <a:r>
              <a:rPr lang="ja-JP" altLang="en-US" smtClean="0"/>
              <a:t>マスタ タイトルの書式設定</a:t>
            </a:r>
            <a:endParaRPr lang="ja-JP"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タイトル、テキスト、クリップ アート">
    <p:spTree>
      <p:nvGrpSpPr>
        <p:cNvPr id="1" name=""/>
        <p:cNvGrpSpPr/>
        <p:nvPr/>
      </p:nvGrpSpPr>
      <p:grpSpPr>
        <a:xfrm>
          <a:off x="0" y="0"/>
          <a:ext cx="0" cy="0"/>
          <a:chOff x="0" y="0"/>
          <a:chExt cx="0" cy="0"/>
        </a:xfrm>
      </p:grpSpPr>
      <p:sp>
        <p:nvSpPr>
          <p:cNvPr id="2" name="タイトル 1"/>
          <p:cNvSpPr>
            <a:spLocks noGrp="1"/>
          </p:cNvSpPr>
          <p:nvPr>
            <p:ph type="title"/>
          </p:nvPr>
        </p:nvSpPr>
        <p:spPr>
          <a:xfrm>
            <a:off x="503238" y="266700"/>
            <a:ext cx="9059862" cy="1311275"/>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03238" y="1768475"/>
            <a:ext cx="4452937" cy="497840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クリップアート プレースホルダ 3"/>
          <p:cNvSpPr>
            <a:spLocks noGrp="1"/>
          </p:cNvSpPr>
          <p:nvPr>
            <p:ph type="clipArt" sz="half" idx="2"/>
          </p:nvPr>
        </p:nvSpPr>
        <p:spPr>
          <a:xfrm>
            <a:off x="5108575" y="1768475"/>
            <a:ext cx="4454525" cy="4978400"/>
          </a:xfrm>
        </p:spPr>
        <p:txBody>
          <a:bodyPr/>
          <a:lstStyle/>
          <a:p>
            <a:pPr lvl="0"/>
            <a:endParaRPr lang="ja-JP" altLang="en-US"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96925" y="4857750"/>
            <a:ext cx="8567738" cy="15017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03238" y="1768475"/>
            <a:ext cx="4452937" cy="4978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108575" y="1768475"/>
            <a:ext cx="4454525" cy="4978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04825" y="303213"/>
            <a:ext cx="9072563" cy="1258887"/>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4825" y="301625"/>
            <a:ext cx="3316288" cy="1279525"/>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76438" y="5291138"/>
            <a:ext cx="6048375" cy="625475"/>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Line 1"/>
          <p:cNvSpPr>
            <a:spLocks noChangeShapeType="1"/>
          </p:cNvSpPr>
          <p:nvPr/>
        </p:nvSpPr>
        <p:spPr bwMode="auto">
          <a:xfrm>
            <a:off x="615950" y="7032625"/>
            <a:ext cx="8910638" cy="1588"/>
          </a:xfrm>
          <a:prstGeom prst="line">
            <a:avLst/>
          </a:prstGeom>
          <a:noFill/>
          <a:ln w="36000">
            <a:solidFill>
              <a:srgbClr val="263E60"/>
            </a:solidFill>
            <a:round/>
            <a:headEnd/>
            <a:tailEnd/>
          </a:ln>
          <a:effectLst/>
        </p:spPr>
        <p:txBody>
          <a:bodyPr/>
          <a:lstStyle/>
          <a:p>
            <a:pPr hangingPunct="0">
              <a:lnSpc>
                <a:spcPct val="98000"/>
              </a:lnSpc>
              <a:buClr>
                <a:srgbClr val="000000"/>
              </a:buClr>
              <a:buSzPct val="100000"/>
              <a:buFont typeface="Times New Roman" pitchFamily="16" charset="0"/>
              <a:buNone/>
              <a:defRPr/>
            </a:pPr>
            <a:endParaRPr kumimoji="0" lang="ja-JP" altLang="en-US">
              <a:latin typeface="Bitstream Vera Serif" pitchFamily="16" charset="0"/>
              <a:ea typeface="+mn-ea"/>
            </a:endParaRPr>
          </a:p>
        </p:txBody>
      </p:sp>
      <p:sp>
        <p:nvSpPr>
          <p:cNvPr id="1026" name="Line 2"/>
          <p:cNvSpPr>
            <a:spLocks noChangeShapeType="1"/>
          </p:cNvSpPr>
          <p:nvPr/>
        </p:nvSpPr>
        <p:spPr bwMode="auto">
          <a:xfrm>
            <a:off x="615950" y="1273175"/>
            <a:ext cx="8910638" cy="1588"/>
          </a:xfrm>
          <a:prstGeom prst="line">
            <a:avLst/>
          </a:prstGeom>
          <a:noFill/>
          <a:ln w="36000">
            <a:solidFill>
              <a:srgbClr val="263E60"/>
            </a:solidFill>
            <a:round/>
            <a:headEnd/>
            <a:tailEnd/>
          </a:ln>
          <a:effectLst/>
        </p:spPr>
        <p:txBody>
          <a:bodyPr/>
          <a:lstStyle/>
          <a:p>
            <a:pPr hangingPunct="0">
              <a:lnSpc>
                <a:spcPct val="98000"/>
              </a:lnSpc>
              <a:buClr>
                <a:srgbClr val="000000"/>
              </a:buClr>
              <a:buSzPct val="100000"/>
              <a:buFont typeface="Times New Roman" pitchFamily="16" charset="0"/>
              <a:buNone/>
              <a:defRPr/>
            </a:pPr>
            <a:endParaRPr kumimoji="0" lang="ja-JP" altLang="en-US">
              <a:latin typeface="Bitstream Vera Serif" pitchFamily="16" charset="0"/>
              <a:ea typeface="+mn-ea"/>
            </a:endParaRPr>
          </a:p>
        </p:txBody>
      </p:sp>
      <p:sp>
        <p:nvSpPr>
          <p:cNvPr id="1027" name="Text Box 3"/>
          <p:cNvSpPr txBox="1">
            <a:spLocks noChangeArrowheads="1"/>
          </p:cNvSpPr>
          <p:nvPr/>
        </p:nvSpPr>
        <p:spPr bwMode="auto">
          <a:xfrm>
            <a:off x="9244013" y="7115175"/>
            <a:ext cx="365125" cy="304800"/>
          </a:xfrm>
          <a:prstGeom prst="rect">
            <a:avLst/>
          </a:prstGeom>
          <a:noFill/>
          <a:ln w="9525">
            <a:noFill/>
            <a:round/>
            <a:headEnd/>
            <a:tailEnd/>
          </a:ln>
          <a:effectLst/>
        </p:spPr>
        <p:txBody>
          <a:bodyPr lIns="0" tIns="15840" rIns="0" bIns="0"/>
          <a:lstStyle/>
          <a:p>
            <a:pPr hangingPunct="0">
              <a:lnSpc>
                <a:spcPct val="93000"/>
              </a:lnSpc>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15BD8B45-07C0-46B3-A5D2-5D19F317AEF6}" type="slidenum">
              <a:rPr kumimoji="0" lang="de-DE" sz="1800">
                <a:solidFill>
                  <a:srgbClr val="000000"/>
                </a:solidFill>
                <a:latin typeface="Arial" charset="0"/>
                <a:ea typeface="msmincho" charset="0"/>
                <a:cs typeface="msmincho" charset="0"/>
              </a:rPr>
              <a:pPr hangingPunct="0">
                <a:lnSpc>
                  <a:spcPct val="93000"/>
                </a:lnSpc>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&lt;#&gt;</a:t>
            </a:fld>
            <a:endParaRPr kumimoji="0" lang="de-DE" sz="1800">
              <a:solidFill>
                <a:srgbClr val="000000"/>
              </a:solidFill>
              <a:latin typeface="Arial" charset="0"/>
              <a:ea typeface="msmincho" charset="0"/>
              <a:cs typeface="msmincho" charset="0"/>
            </a:endParaRPr>
          </a:p>
        </p:txBody>
      </p:sp>
      <p:sp>
        <p:nvSpPr>
          <p:cNvPr id="1028" name="AutoShape 4"/>
          <p:cNvSpPr>
            <a:spLocks noChangeArrowheads="1"/>
          </p:cNvSpPr>
          <p:nvPr/>
        </p:nvSpPr>
        <p:spPr bwMode="auto">
          <a:xfrm>
            <a:off x="682625" y="465138"/>
            <a:ext cx="615950" cy="615950"/>
          </a:xfrm>
          <a:prstGeom prst="roundRect">
            <a:avLst>
              <a:gd name="adj" fmla="val 255"/>
            </a:avLst>
          </a:prstGeom>
          <a:noFill/>
          <a:ln w="36000">
            <a:solidFill>
              <a:srgbClr val="263E60"/>
            </a:solidFill>
            <a:round/>
            <a:headEnd/>
            <a:tailEnd/>
          </a:ln>
          <a:effectLst/>
        </p:spPr>
        <p:txBody>
          <a:bodyPr wrap="none" anchor="ctr"/>
          <a:lstStyle/>
          <a:p>
            <a:pPr hangingPunct="0">
              <a:lnSpc>
                <a:spcPct val="98000"/>
              </a:lnSpc>
              <a:buClr>
                <a:srgbClr val="000000"/>
              </a:buClr>
              <a:buSzPct val="100000"/>
              <a:buFont typeface="Times New Roman" pitchFamily="16" charset="0"/>
              <a:buNone/>
              <a:defRPr/>
            </a:pPr>
            <a:endParaRPr kumimoji="0" lang="ja-JP" altLang="en-US">
              <a:latin typeface="Bitstream Vera Serif" pitchFamily="16" charset="0"/>
              <a:ea typeface="+mn-ea"/>
            </a:endParaRPr>
          </a:p>
        </p:txBody>
      </p:sp>
      <p:sp>
        <p:nvSpPr>
          <p:cNvPr id="1029" name="AutoShape 5"/>
          <p:cNvSpPr>
            <a:spLocks noChangeArrowheads="1"/>
          </p:cNvSpPr>
          <p:nvPr/>
        </p:nvSpPr>
        <p:spPr bwMode="auto">
          <a:xfrm>
            <a:off x="862013" y="285750"/>
            <a:ext cx="615950" cy="615950"/>
          </a:xfrm>
          <a:prstGeom prst="roundRect">
            <a:avLst>
              <a:gd name="adj" fmla="val 255"/>
            </a:avLst>
          </a:prstGeom>
          <a:noFill/>
          <a:ln w="36000">
            <a:solidFill>
              <a:srgbClr val="263E60"/>
            </a:solidFill>
            <a:round/>
            <a:headEnd/>
            <a:tailEnd/>
          </a:ln>
          <a:effectLst/>
        </p:spPr>
        <p:txBody>
          <a:bodyPr wrap="none" anchor="ctr"/>
          <a:lstStyle/>
          <a:p>
            <a:pPr hangingPunct="0">
              <a:lnSpc>
                <a:spcPct val="98000"/>
              </a:lnSpc>
              <a:buClr>
                <a:srgbClr val="000000"/>
              </a:buClr>
              <a:buSzPct val="100000"/>
              <a:buFont typeface="Times New Roman" pitchFamily="16" charset="0"/>
              <a:buNone/>
              <a:defRPr/>
            </a:pPr>
            <a:endParaRPr kumimoji="0" lang="ja-JP" altLang="en-US">
              <a:latin typeface="Bitstream Vera Serif" pitchFamily="16" charset="0"/>
              <a:ea typeface="+mn-ea"/>
            </a:endParaRPr>
          </a:p>
        </p:txBody>
      </p:sp>
      <p:sp>
        <p:nvSpPr>
          <p:cNvPr id="1030" name="AutoShape 6"/>
          <p:cNvSpPr>
            <a:spLocks noChangeArrowheads="1"/>
          </p:cNvSpPr>
          <p:nvPr/>
        </p:nvSpPr>
        <p:spPr bwMode="auto">
          <a:xfrm>
            <a:off x="1077913" y="574675"/>
            <a:ext cx="615950" cy="615950"/>
          </a:xfrm>
          <a:prstGeom prst="roundRect">
            <a:avLst>
              <a:gd name="adj" fmla="val 255"/>
            </a:avLst>
          </a:prstGeom>
          <a:noFill/>
          <a:ln w="36000">
            <a:solidFill>
              <a:srgbClr val="263E60"/>
            </a:solidFill>
            <a:round/>
            <a:headEnd/>
            <a:tailEnd/>
          </a:ln>
          <a:effectLst/>
        </p:spPr>
        <p:txBody>
          <a:bodyPr wrap="none" anchor="ctr"/>
          <a:lstStyle/>
          <a:p>
            <a:pPr hangingPunct="0">
              <a:lnSpc>
                <a:spcPct val="98000"/>
              </a:lnSpc>
              <a:buClr>
                <a:srgbClr val="000000"/>
              </a:buClr>
              <a:buSzPct val="100000"/>
              <a:buFont typeface="Times New Roman" pitchFamily="16" charset="0"/>
              <a:buNone/>
              <a:defRPr/>
            </a:pPr>
            <a:endParaRPr kumimoji="0" lang="ja-JP" altLang="en-US">
              <a:latin typeface="Bitstream Vera Serif" pitchFamily="16" charset="0"/>
              <a:ea typeface="+mn-ea"/>
            </a:endParaRPr>
          </a:p>
        </p:txBody>
      </p:sp>
      <p:sp>
        <p:nvSpPr>
          <p:cNvPr id="1032" name="Rectangle 7"/>
          <p:cNvSpPr>
            <a:spLocks noGrp="1" noChangeArrowheads="1"/>
          </p:cNvSpPr>
          <p:nvPr>
            <p:ph type="title"/>
          </p:nvPr>
        </p:nvSpPr>
        <p:spPr bwMode="auto">
          <a:xfrm>
            <a:off x="503238" y="266700"/>
            <a:ext cx="9059862" cy="1311275"/>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ja-JP" altLang="en-GB" smtClean="0"/>
              <a:t>タイトルテキストの書式を編集するにはクリックします。</a:t>
            </a:r>
          </a:p>
        </p:txBody>
      </p:sp>
      <p:sp>
        <p:nvSpPr>
          <p:cNvPr id="1033" name="Rectangle 8"/>
          <p:cNvSpPr>
            <a:spLocks noGrp="1" noChangeArrowheads="1"/>
          </p:cNvSpPr>
          <p:nvPr>
            <p:ph type="body" idx="1"/>
          </p:nvPr>
        </p:nvSpPr>
        <p:spPr bwMode="auto">
          <a:xfrm>
            <a:off x="503238" y="1768475"/>
            <a:ext cx="9059862" cy="4978400"/>
          </a:xfrm>
          <a:prstGeom prst="rect">
            <a:avLst/>
          </a:prstGeom>
          <a:noFill/>
          <a:ln w="9525">
            <a:noFill/>
            <a:round/>
            <a:headEnd/>
            <a:tailEnd/>
          </a:ln>
        </p:spPr>
        <p:txBody>
          <a:bodyPr vert="horz" wrap="square" lIns="0" tIns="7920" rIns="0" bIns="0" numCol="1" anchor="t" anchorCtr="0" compatLnSpc="1">
            <a:prstTxWarp prst="textNoShape">
              <a:avLst/>
            </a:prstTxWarp>
          </a:bodyPr>
          <a:lstStyle/>
          <a:p>
            <a:pPr lvl="0"/>
            <a:r>
              <a:rPr lang="ja-JP" altLang="en-GB" smtClean="0"/>
              <a:t>アウトラインテキストの書式を編集するにはクリックします。</a:t>
            </a:r>
          </a:p>
          <a:p>
            <a:pPr lvl="1"/>
            <a:r>
              <a:rPr lang="en-GB" altLang="ja-JP" smtClean="0"/>
              <a:t>2</a:t>
            </a:r>
            <a:r>
              <a:rPr lang="ja-JP" altLang="en-GB" smtClean="0"/>
              <a:t>レベル目のアウトライン</a:t>
            </a:r>
          </a:p>
          <a:p>
            <a:pPr lvl="2"/>
            <a:r>
              <a:rPr lang="en-GB" altLang="ja-JP" smtClean="0"/>
              <a:t>3</a:t>
            </a:r>
            <a:r>
              <a:rPr lang="ja-JP" altLang="en-GB" smtClean="0"/>
              <a:t>レベル目のアウトライン</a:t>
            </a:r>
          </a:p>
          <a:p>
            <a:pPr lvl="3"/>
            <a:r>
              <a:rPr lang="en-GB" altLang="ja-JP" smtClean="0"/>
              <a:t>4</a:t>
            </a:r>
            <a:r>
              <a:rPr lang="ja-JP" altLang="en-GB" smtClean="0"/>
              <a:t>レベル目のアウトライン</a:t>
            </a:r>
          </a:p>
          <a:p>
            <a:pPr lvl="4"/>
            <a:r>
              <a:rPr lang="en-GB" altLang="ja-JP" smtClean="0"/>
              <a:t>5</a:t>
            </a:r>
            <a:r>
              <a:rPr lang="ja-JP" altLang="en-GB" smtClean="0"/>
              <a:t>レベル目のアウトライン</a:t>
            </a:r>
          </a:p>
          <a:p>
            <a:pPr lvl="4"/>
            <a:r>
              <a:rPr lang="en-GB" altLang="ja-JP" smtClean="0"/>
              <a:t>6</a:t>
            </a:r>
            <a:r>
              <a:rPr lang="ja-JP" altLang="en-GB" smtClean="0"/>
              <a:t>レベル目のアウトライン</a:t>
            </a:r>
          </a:p>
          <a:p>
            <a:pPr lvl="4"/>
            <a:r>
              <a:rPr lang="en-GB" altLang="ja-JP" smtClean="0"/>
              <a:t>7</a:t>
            </a:r>
            <a:r>
              <a:rPr lang="ja-JP" altLang="en-GB" smtClean="0"/>
              <a:t>レベル目のアウトライン</a:t>
            </a:r>
          </a:p>
          <a:p>
            <a:pPr lvl="4"/>
            <a:r>
              <a:rPr lang="en-GB" altLang="ja-JP" smtClean="0"/>
              <a:t>8</a:t>
            </a:r>
            <a:r>
              <a:rPr lang="ja-JP" altLang="en-GB" smtClean="0"/>
              <a:t>レベル目のアウトライン</a:t>
            </a:r>
          </a:p>
          <a:p>
            <a:pPr lvl="4"/>
            <a:r>
              <a:rPr lang="en-GB" altLang="ja-JP" smtClean="0"/>
              <a:t>9</a:t>
            </a:r>
            <a:r>
              <a:rPr lang="ja-JP" altLang="en-GB" smtClean="0"/>
              <a:t>レベル目のアウトライン</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449263" rtl="0" eaLnBrk="0" fontAlgn="base" hangingPunct="0">
        <a:lnSpc>
          <a:spcPct val="98000"/>
        </a:lnSpc>
        <a:spcBef>
          <a:spcPct val="0"/>
        </a:spcBef>
        <a:spcAft>
          <a:spcPct val="0"/>
        </a:spcAft>
        <a:buClr>
          <a:srgbClr val="000000"/>
        </a:buClr>
        <a:buSzPct val="100000"/>
        <a:buFont typeface="Times New Roman" pitchFamily="18" charset="0"/>
        <a:defRPr sz="4400">
          <a:solidFill>
            <a:srgbClr val="000000"/>
          </a:solidFill>
          <a:latin typeface="+mj-lt"/>
          <a:ea typeface="+mj-ea"/>
          <a:cs typeface="+mj-cs"/>
        </a:defRPr>
      </a:lvl1pPr>
      <a:lvl2pPr algn="ctr" defTabSz="449263" rtl="0" eaLnBrk="0" fontAlgn="base" hangingPunct="0">
        <a:lnSpc>
          <a:spcPct val="98000"/>
        </a:lnSpc>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48" charset="-128"/>
        </a:defRPr>
      </a:lvl2pPr>
      <a:lvl3pPr algn="ctr" defTabSz="449263" rtl="0" eaLnBrk="0" fontAlgn="base" hangingPunct="0">
        <a:lnSpc>
          <a:spcPct val="98000"/>
        </a:lnSpc>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48" charset="-128"/>
        </a:defRPr>
      </a:lvl3pPr>
      <a:lvl4pPr algn="ctr" defTabSz="449263" rtl="0" eaLnBrk="0" fontAlgn="base" hangingPunct="0">
        <a:lnSpc>
          <a:spcPct val="98000"/>
        </a:lnSpc>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48" charset="-128"/>
        </a:defRPr>
      </a:lvl4pPr>
      <a:lvl5pPr algn="ctr" defTabSz="449263" rtl="0" eaLnBrk="0" fontAlgn="base" hangingPunct="0">
        <a:lnSpc>
          <a:spcPct val="98000"/>
        </a:lnSpc>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48" charset="-128"/>
        </a:defRPr>
      </a:lvl5pPr>
      <a:lvl6pPr marL="2514600" indent="-228600" algn="ctr" defTabSz="449263" rtl="0" fontAlgn="base" hangingPunct="0">
        <a:lnSpc>
          <a:spcPct val="98000"/>
        </a:lnSpc>
        <a:spcBef>
          <a:spcPct val="0"/>
        </a:spcBef>
        <a:spcAft>
          <a:spcPct val="0"/>
        </a:spcAft>
        <a:buClr>
          <a:srgbClr val="000000"/>
        </a:buClr>
        <a:buSzPct val="100000"/>
        <a:buFont typeface="Times New Roman" pitchFamily="16" charset="0"/>
        <a:defRPr sz="4400">
          <a:solidFill>
            <a:srgbClr val="000000"/>
          </a:solidFill>
          <a:latin typeface="Arial" charset="0"/>
          <a:ea typeface="ＭＳ Ｐゴシック" pitchFamily="48" charset="-128"/>
        </a:defRPr>
      </a:lvl6pPr>
      <a:lvl7pPr marL="2971800" indent="-228600" algn="ctr" defTabSz="449263" rtl="0" fontAlgn="base" hangingPunct="0">
        <a:lnSpc>
          <a:spcPct val="98000"/>
        </a:lnSpc>
        <a:spcBef>
          <a:spcPct val="0"/>
        </a:spcBef>
        <a:spcAft>
          <a:spcPct val="0"/>
        </a:spcAft>
        <a:buClr>
          <a:srgbClr val="000000"/>
        </a:buClr>
        <a:buSzPct val="100000"/>
        <a:buFont typeface="Times New Roman" pitchFamily="16" charset="0"/>
        <a:defRPr sz="4400">
          <a:solidFill>
            <a:srgbClr val="000000"/>
          </a:solidFill>
          <a:latin typeface="Arial" charset="0"/>
          <a:ea typeface="ＭＳ Ｐゴシック" pitchFamily="48" charset="-128"/>
        </a:defRPr>
      </a:lvl7pPr>
      <a:lvl8pPr marL="3429000" indent="-228600" algn="ctr" defTabSz="449263" rtl="0" fontAlgn="base" hangingPunct="0">
        <a:lnSpc>
          <a:spcPct val="98000"/>
        </a:lnSpc>
        <a:spcBef>
          <a:spcPct val="0"/>
        </a:spcBef>
        <a:spcAft>
          <a:spcPct val="0"/>
        </a:spcAft>
        <a:buClr>
          <a:srgbClr val="000000"/>
        </a:buClr>
        <a:buSzPct val="100000"/>
        <a:buFont typeface="Times New Roman" pitchFamily="16" charset="0"/>
        <a:defRPr sz="4400">
          <a:solidFill>
            <a:srgbClr val="000000"/>
          </a:solidFill>
          <a:latin typeface="Arial" charset="0"/>
          <a:ea typeface="ＭＳ Ｐゴシック" pitchFamily="48" charset="-128"/>
        </a:defRPr>
      </a:lvl8pPr>
      <a:lvl9pPr marL="3886200" indent="-228600" algn="ctr" defTabSz="449263" rtl="0" fontAlgn="base" hangingPunct="0">
        <a:lnSpc>
          <a:spcPct val="98000"/>
        </a:lnSpc>
        <a:spcBef>
          <a:spcPct val="0"/>
        </a:spcBef>
        <a:spcAft>
          <a:spcPct val="0"/>
        </a:spcAft>
        <a:buClr>
          <a:srgbClr val="000000"/>
        </a:buClr>
        <a:buSzPct val="100000"/>
        <a:buFont typeface="Times New Roman" pitchFamily="16" charset="0"/>
        <a:defRPr sz="4400">
          <a:solidFill>
            <a:srgbClr val="000000"/>
          </a:solidFill>
          <a:latin typeface="Arial" charset="0"/>
          <a:ea typeface="ＭＳ Ｐゴシック" pitchFamily="48" charset="-128"/>
        </a:defRPr>
      </a:lvl9pPr>
    </p:titleStyle>
    <p:bodyStyle>
      <a:lvl1pPr marL="342900" indent="-342900" algn="l" defTabSz="449263" rtl="0" eaLnBrk="0" fontAlgn="base" hangingPunct="0">
        <a:lnSpc>
          <a:spcPct val="98000"/>
        </a:lnSpc>
        <a:spcBef>
          <a:spcPct val="0"/>
        </a:spcBef>
        <a:spcAft>
          <a:spcPts val="1425"/>
        </a:spcAft>
        <a:buClr>
          <a:srgbClr val="000000"/>
        </a:buClr>
        <a:buSzPct val="100000"/>
        <a:buFont typeface="Times New Roman" pitchFamily="18" charset="0"/>
        <a:buChar char="•"/>
        <a:defRPr sz="3200">
          <a:solidFill>
            <a:srgbClr val="000000"/>
          </a:solidFill>
          <a:latin typeface="+mn-lt"/>
          <a:ea typeface="+mn-ea"/>
          <a:cs typeface="+mn-cs"/>
        </a:defRPr>
      </a:lvl1pPr>
      <a:lvl2pPr marL="742950" indent="-285750" algn="l" defTabSz="449263" rtl="0" eaLnBrk="0" fontAlgn="base" hangingPunct="0">
        <a:lnSpc>
          <a:spcPct val="98000"/>
        </a:lnSpc>
        <a:spcBef>
          <a:spcPct val="0"/>
        </a:spcBef>
        <a:spcAft>
          <a:spcPts val="1138"/>
        </a:spcAft>
        <a:buClr>
          <a:srgbClr val="000000"/>
        </a:buClr>
        <a:buSzPct val="100000"/>
        <a:buFont typeface="Times New Roman" pitchFamily="18" charset="0"/>
        <a:buChar char="–"/>
        <a:defRPr sz="2800">
          <a:solidFill>
            <a:srgbClr val="000000"/>
          </a:solidFill>
          <a:latin typeface="+mn-lt"/>
          <a:ea typeface="+mn-ea"/>
        </a:defRPr>
      </a:lvl2pPr>
      <a:lvl3pPr marL="1143000" indent="-228600" algn="l" defTabSz="449263" rtl="0" eaLnBrk="0" fontAlgn="base" hangingPunct="0">
        <a:lnSpc>
          <a:spcPct val="98000"/>
        </a:lnSpc>
        <a:spcBef>
          <a:spcPct val="0"/>
        </a:spcBef>
        <a:spcAft>
          <a:spcPts val="850"/>
        </a:spcAft>
        <a:buClr>
          <a:srgbClr val="000000"/>
        </a:buClr>
        <a:buSzPct val="100000"/>
        <a:buFont typeface="Times New Roman" pitchFamily="18" charset="0"/>
        <a:buChar char="•"/>
        <a:defRPr sz="2400">
          <a:solidFill>
            <a:srgbClr val="000000"/>
          </a:solidFill>
          <a:latin typeface="Bitstream Vera Serif" pitchFamily="16" charset="0"/>
          <a:ea typeface="+mn-ea"/>
        </a:defRPr>
      </a:lvl3pPr>
      <a:lvl4pPr marL="1600200" indent="-228600" algn="l" defTabSz="449263" rtl="0" eaLnBrk="0" fontAlgn="base" hangingPunct="0">
        <a:lnSpc>
          <a:spcPct val="98000"/>
        </a:lnSpc>
        <a:spcBef>
          <a:spcPct val="0"/>
        </a:spcBef>
        <a:spcAft>
          <a:spcPts val="575"/>
        </a:spcAft>
        <a:buClr>
          <a:srgbClr val="000000"/>
        </a:buClr>
        <a:buSzPct val="100000"/>
        <a:buFont typeface="Times New Roman" pitchFamily="18" charset="0"/>
        <a:buChar char="–"/>
        <a:defRPr sz="2000">
          <a:solidFill>
            <a:srgbClr val="000000"/>
          </a:solidFill>
          <a:latin typeface="Bitstream Vera Serif" pitchFamily="16" charset="0"/>
          <a:ea typeface="+mn-ea"/>
        </a:defRPr>
      </a:lvl4pPr>
      <a:lvl5pPr marL="2057400" indent="-228600" algn="l" defTabSz="449263" rtl="0" eaLnBrk="0" fontAlgn="base" hangingPunct="0">
        <a:lnSpc>
          <a:spcPct val="98000"/>
        </a:lnSpc>
        <a:spcBef>
          <a:spcPct val="0"/>
        </a:spcBef>
        <a:spcAft>
          <a:spcPts val="288"/>
        </a:spcAft>
        <a:buClr>
          <a:srgbClr val="000000"/>
        </a:buClr>
        <a:buSzPct val="100000"/>
        <a:buFont typeface="Times New Roman" pitchFamily="18" charset="0"/>
        <a:buChar char="»"/>
        <a:defRPr sz="2000">
          <a:solidFill>
            <a:srgbClr val="000000"/>
          </a:solidFill>
          <a:latin typeface="Bitstream Vera Serif" pitchFamily="16" charset="0"/>
          <a:ea typeface="+mn-ea"/>
        </a:defRPr>
      </a:lvl5pPr>
      <a:lvl6pPr marL="2514600" indent="-228600" algn="l" defTabSz="449263" rtl="0" fontAlgn="base" hangingPunct="0">
        <a:lnSpc>
          <a:spcPct val="98000"/>
        </a:lnSpc>
        <a:spcBef>
          <a:spcPct val="0"/>
        </a:spcBef>
        <a:spcAft>
          <a:spcPts val="288"/>
        </a:spcAft>
        <a:buClr>
          <a:srgbClr val="000000"/>
        </a:buClr>
        <a:buSzPct val="100000"/>
        <a:buFont typeface="Times New Roman" pitchFamily="16" charset="0"/>
        <a:defRPr sz="2000">
          <a:solidFill>
            <a:srgbClr val="000000"/>
          </a:solidFill>
          <a:latin typeface="Bitstream Vera Serif" pitchFamily="16" charset="0"/>
          <a:ea typeface="+mn-ea"/>
        </a:defRPr>
      </a:lvl6pPr>
      <a:lvl7pPr marL="2971800" indent="-228600" algn="l" defTabSz="449263" rtl="0" fontAlgn="base" hangingPunct="0">
        <a:lnSpc>
          <a:spcPct val="98000"/>
        </a:lnSpc>
        <a:spcBef>
          <a:spcPct val="0"/>
        </a:spcBef>
        <a:spcAft>
          <a:spcPts val="288"/>
        </a:spcAft>
        <a:buClr>
          <a:srgbClr val="000000"/>
        </a:buClr>
        <a:buSzPct val="100000"/>
        <a:buFont typeface="Times New Roman" pitchFamily="16" charset="0"/>
        <a:defRPr sz="2000">
          <a:solidFill>
            <a:srgbClr val="000000"/>
          </a:solidFill>
          <a:latin typeface="Bitstream Vera Serif" pitchFamily="16" charset="0"/>
          <a:ea typeface="+mn-ea"/>
        </a:defRPr>
      </a:lvl7pPr>
      <a:lvl8pPr marL="3429000" indent="-228600" algn="l" defTabSz="449263" rtl="0" fontAlgn="base" hangingPunct="0">
        <a:lnSpc>
          <a:spcPct val="98000"/>
        </a:lnSpc>
        <a:spcBef>
          <a:spcPct val="0"/>
        </a:spcBef>
        <a:spcAft>
          <a:spcPts val="288"/>
        </a:spcAft>
        <a:buClr>
          <a:srgbClr val="000000"/>
        </a:buClr>
        <a:buSzPct val="100000"/>
        <a:buFont typeface="Times New Roman" pitchFamily="16" charset="0"/>
        <a:defRPr sz="2000">
          <a:solidFill>
            <a:srgbClr val="000000"/>
          </a:solidFill>
          <a:latin typeface="Bitstream Vera Serif" pitchFamily="16" charset="0"/>
          <a:ea typeface="+mn-ea"/>
        </a:defRPr>
      </a:lvl8pPr>
      <a:lvl9pPr marL="3886200" indent="-228600" algn="l" defTabSz="449263" rtl="0" fontAlgn="base" hangingPunct="0">
        <a:lnSpc>
          <a:spcPct val="98000"/>
        </a:lnSpc>
        <a:spcBef>
          <a:spcPct val="0"/>
        </a:spcBef>
        <a:spcAft>
          <a:spcPts val="288"/>
        </a:spcAft>
        <a:buClr>
          <a:srgbClr val="000000"/>
        </a:buClr>
        <a:buSzPct val="100000"/>
        <a:buFont typeface="Times New Roman" pitchFamily="16" charset="0"/>
        <a:defRPr sz="2000">
          <a:solidFill>
            <a:srgbClr val="000000"/>
          </a:solidFill>
          <a:latin typeface="Bitstream Vera Serif" pitchFamily="16" charset="0"/>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1"/>
          <p:cNvSpPr txBox="1">
            <a:spLocks noChangeArrowheads="1"/>
          </p:cNvSpPr>
          <p:nvPr/>
        </p:nvSpPr>
        <p:spPr bwMode="auto">
          <a:xfrm>
            <a:off x="1479550" y="2044700"/>
            <a:ext cx="7281863" cy="355600"/>
          </a:xfrm>
          <a:prstGeom prst="rect">
            <a:avLst/>
          </a:prstGeom>
          <a:noFill/>
          <a:ln w="9525">
            <a:noFill/>
            <a:round/>
            <a:headEnd/>
            <a:tailEnd/>
          </a:ln>
        </p:spPr>
        <p:txBody>
          <a:bodyPr wrap="none" anchor="ctr"/>
          <a:lstStyle/>
          <a:p>
            <a:pPr hangingPunct="0">
              <a:lnSpc>
                <a:spcPct val="98000"/>
              </a:lnSpc>
              <a:buClr>
                <a:srgbClr val="000000"/>
              </a:buClr>
              <a:buSzPct val="100000"/>
              <a:buFont typeface="Times New Roman" pitchFamily="18" charset="0"/>
              <a:buNone/>
            </a:pPr>
            <a:endParaRPr kumimoji="0" lang="ja-JP" altLang="en-US"/>
          </a:p>
        </p:txBody>
      </p:sp>
      <p:sp>
        <p:nvSpPr>
          <p:cNvPr id="2051" name="Rectangle 2"/>
          <p:cNvSpPr>
            <a:spLocks noGrp="1" noChangeArrowheads="1"/>
          </p:cNvSpPr>
          <p:nvPr>
            <p:ph type="title"/>
          </p:nvPr>
        </p:nvSpPr>
        <p:spPr>
          <a:xfrm>
            <a:off x="503238" y="301625"/>
            <a:ext cx="9070975" cy="1262063"/>
          </a:xfrm>
        </p:spPr>
        <p:txBody>
          <a:bodyPr tIns="1116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US" sz="3600" dirty="0" smtClean="0"/>
              <a:t>クラスその２∽</a:t>
            </a:r>
            <a:r>
              <a:rPr lang="en-US" altLang="ja-JP" sz="3600" dirty="0" smtClean="0"/>
              <a:t>(</a:t>
            </a:r>
            <a:r>
              <a:rPr lang="ja-JP" altLang="en-US" sz="3600" dirty="0" smtClean="0"/>
              <a:t>アドバンス</a:t>
            </a:r>
            <a:r>
              <a:rPr lang="en-US" altLang="ja-JP" sz="3600" dirty="0" smtClean="0"/>
              <a:t>)</a:t>
            </a:r>
            <a:r>
              <a:rPr lang="ja-JP" altLang="en-US" sz="3600" dirty="0" smtClean="0"/>
              <a:t>∽</a:t>
            </a:r>
            <a:endParaRPr lang="de-DE" sz="3600" dirty="0" smtClean="0"/>
          </a:p>
        </p:txBody>
      </p:sp>
      <p:sp>
        <p:nvSpPr>
          <p:cNvPr id="2052" name="Rectangle 3"/>
          <p:cNvSpPr>
            <a:spLocks noGrp="1" noChangeArrowheads="1"/>
          </p:cNvSpPr>
          <p:nvPr>
            <p:ph type="subTitle" idx="4294967295"/>
          </p:nvPr>
        </p:nvSpPr>
        <p:spPr>
          <a:xfrm>
            <a:off x="503238" y="1768475"/>
            <a:ext cx="9070975" cy="4989513"/>
          </a:xfrm>
        </p:spPr>
        <p:txBody>
          <a:bodyPr anchor="ctr"/>
          <a:lstStyle/>
          <a:p>
            <a:pPr indent="-333375" algn="ctr" eaLnBrk="1">
              <a:spcAft>
                <a:spcPct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ja-JP" sz="2800" dirty="0" smtClean="0">
              <a:latin typeface="ＭＳ Ｐゴシック" pitchFamily="50" charset="-128"/>
            </a:endParaRPr>
          </a:p>
          <a:p>
            <a:pPr indent="-333375" algn="ctr" eaLnBrk="1">
              <a:spcAft>
                <a:spcPct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ja-JP" sz="2800" dirty="0" smtClean="0">
              <a:latin typeface="ＭＳ Ｐゴシック" pitchFamily="50" charset="-128"/>
            </a:endParaRPr>
          </a:p>
          <a:p>
            <a:pPr indent="-333375" algn="ctr" eaLnBrk="1">
              <a:spcAft>
                <a:spcPct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ja-JP" sz="2800" dirty="0" smtClean="0">
              <a:latin typeface="ＭＳ Ｐゴシック" pitchFamily="50" charset="-128"/>
            </a:endParaRPr>
          </a:p>
          <a:p>
            <a:pPr indent="-333375" algn="ctr" eaLnBrk="1">
              <a:spcAft>
                <a:spcPct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ja-JP" sz="2800" dirty="0" smtClean="0">
              <a:latin typeface="ＭＳ Ｐゴシック" pitchFamily="50" charset="-128"/>
            </a:endParaRPr>
          </a:p>
          <a:p>
            <a:pPr indent="-333375" algn="ctr" eaLnBrk="1">
              <a:spcAft>
                <a:spcPct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ja-JP" sz="2800" dirty="0" smtClean="0">
              <a:latin typeface="ＭＳ Ｐゴシック" pitchFamily="50" charset="-128"/>
            </a:endParaRPr>
          </a:p>
          <a:p>
            <a:pPr indent="-333375" algn="ctr" eaLnBrk="1">
              <a:spcAft>
                <a:spcPct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ja-JP" sz="2800" dirty="0" smtClean="0">
              <a:latin typeface="ＭＳ Ｐゴシック" pitchFamily="50" charset="-128"/>
            </a:endParaRPr>
          </a:p>
          <a:p>
            <a:pPr indent="-333375" algn="ctr" eaLnBrk="1">
              <a:spcAft>
                <a:spcPct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ja-JP" sz="2800" dirty="0" smtClean="0">
              <a:latin typeface="ＭＳ Ｐゴシック" pitchFamily="50" charset="-128"/>
            </a:endParaRPr>
          </a:p>
          <a:p>
            <a:pPr indent="-333375" algn="ctr" eaLnBrk="1">
              <a:spcAft>
                <a:spcPct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800" dirty="0" smtClean="0">
                <a:latin typeface="ＭＳ Ｐゴシック" pitchFamily="50" charset="-128"/>
              </a:rPr>
              <a:t>福岡工業大学　</a:t>
            </a:r>
            <a:endParaRPr lang="de-DE" altLang="ja-JP" sz="2800" dirty="0" smtClean="0">
              <a:latin typeface="ＭＳ Ｐゴシック" pitchFamily="50" charset="-128"/>
            </a:endParaRPr>
          </a:p>
          <a:p>
            <a:pPr indent="-333375" algn="ctr" eaLnBrk="1">
              <a:spcAft>
                <a:spcPct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altLang="ja-JP" sz="2800" dirty="0" smtClean="0">
              <a:latin typeface="ＭＳ Ｐゴシック" pitchFamily="50" charset="-128"/>
            </a:endParaRPr>
          </a:p>
          <a:p>
            <a:pPr indent="-333375" algn="ctr" eaLnBrk="1">
              <a:spcAft>
                <a:spcPct val="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US" sz="2800" dirty="0" smtClean="0">
                <a:latin typeface="ＭＳ Ｐゴシック" pitchFamily="50" charset="-128"/>
              </a:rPr>
              <a:t>梶原　大慈</a:t>
            </a:r>
            <a:r>
              <a:rPr lang="de-DE" sz="2800" dirty="0" smtClean="0">
                <a:latin typeface="ＭＳ Ｐゴシック" pitchFamily="50" charset="-128"/>
              </a:rPr>
              <a:t>　</a:t>
            </a:r>
            <a:r>
              <a:rPr lang="de-DE" dirty="0" smtClean="0">
                <a:latin typeface="Bitstream Vera Serif"/>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396842" y="207937"/>
            <a:ext cx="9069387" cy="1325563"/>
          </a:xfrm>
        </p:spPr>
        <p:txBody>
          <a:bodyPr tIns="1116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US" sz="3600" dirty="0" smtClean="0"/>
              <a:t>　　</a:t>
            </a:r>
            <a:r>
              <a:rPr lang="ja-JP" altLang="en-US" sz="4000" dirty="0" smtClean="0"/>
              <a:t>　　パラメタライズドクラス</a:t>
            </a:r>
            <a:r>
              <a:rPr lang="en-US" altLang="ja-JP" sz="4000" dirty="0" smtClean="0"/>
              <a:t>(</a:t>
            </a:r>
            <a:r>
              <a:rPr lang="ja-JP" altLang="en-US" sz="4000" dirty="0" smtClean="0"/>
              <a:t>∽アドバンス</a:t>
            </a:r>
            <a:r>
              <a:rPr lang="en-US" altLang="ja-JP" sz="4000" dirty="0" smtClean="0"/>
              <a:t>)</a:t>
            </a:r>
            <a:endParaRPr lang="en-US" sz="4000" dirty="0" smtClean="0"/>
          </a:p>
        </p:txBody>
      </p:sp>
      <p:sp>
        <p:nvSpPr>
          <p:cNvPr id="7" name="テキスト プレースホルダ 6"/>
          <p:cNvSpPr>
            <a:spLocks noGrp="1"/>
          </p:cNvSpPr>
          <p:nvPr>
            <p:ph type="body" sz="half" idx="1"/>
          </p:nvPr>
        </p:nvSpPr>
        <p:spPr>
          <a:xfrm>
            <a:off x="253966" y="1422383"/>
            <a:ext cx="9251982" cy="1571636"/>
          </a:xfrm>
        </p:spPr>
        <p:txBody>
          <a:bodyPr/>
          <a:lstStyle/>
          <a:p>
            <a:pPr>
              <a:lnSpc>
                <a:spcPct val="100000"/>
              </a:lnSpc>
              <a:spcAft>
                <a:spcPts val="0"/>
              </a:spcAft>
              <a:buNone/>
            </a:pPr>
            <a:r>
              <a:rPr kumimoji="1" lang="en-US" altLang="ja-JP" sz="2000" dirty="0" smtClean="0"/>
              <a:t>※UML2</a:t>
            </a:r>
            <a:r>
              <a:rPr kumimoji="1" lang="ja-JP" altLang="en-US" sz="2000" dirty="0" smtClean="0"/>
              <a:t>．</a:t>
            </a:r>
            <a:r>
              <a:rPr kumimoji="1" lang="en-US" altLang="ja-JP" sz="2000" dirty="0" smtClean="0"/>
              <a:t>X</a:t>
            </a:r>
            <a:r>
              <a:rPr kumimoji="1" lang="ja-JP" altLang="en-US" sz="2000" dirty="0" smtClean="0"/>
              <a:t>からは</a:t>
            </a:r>
            <a:r>
              <a:rPr lang="ja-JP" altLang="en-US" sz="2000" dirty="0" smtClean="0"/>
              <a:t>テンプレートクラスとなっている。</a:t>
            </a:r>
            <a:endParaRPr lang="en-US" altLang="ja-JP" sz="2000" dirty="0" smtClean="0"/>
          </a:p>
          <a:p>
            <a:pPr>
              <a:lnSpc>
                <a:spcPct val="100000"/>
              </a:lnSpc>
              <a:spcAft>
                <a:spcPts val="0"/>
              </a:spcAft>
              <a:buNone/>
            </a:pPr>
            <a:r>
              <a:rPr lang="ja-JP" altLang="en-US" sz="2000" dirty="0" smtClean="0"/>
              <a:t>　クラスからオブジェクトを生成するようにパラメタライズドクラスはクラスを生成する。</a:t>
            </a:r>
            <a:endParaRPr lang="en-US" altLang="ja-JP" sz="2000" dirty="0" smtClean="0"/>
          </a:p>
          <a:p>
            <a:pPr indent="-288000">
              <a:lnSpc>
                <a:spcPct val="100000"/>
              </a:lnSpc>
              <a:spcAft>
                <a:spcPts val="0"/>
              </a:spcAft>
              <a:buNone/>
            </a:pPr>
            <a:r>
              <a:rPr lang="ja-JP" altLang="en-US" sz="2000" dirty="0" smtClean="0"/>
              <a:t>パラメタライズドクラスは未束縛の仮パラメタを持っているが、そのままでは使用できず、仮パラメタを束縛することで初めて使用可能なクラスを生成する。</a:t>
            </a:r>
            <a:endParaRPr lang="en-US" altLang="ja-JP" sz="2000" dirty="0" smtClean="0"/>
          </a:p>
          <a:p>
            <a:pPr indent="-288000">
              <a:lnSpc>
                <a:spcPct val="100000"/>
              </a:lnSpc>
              <a:spcAft>
                <a:spcPts val="0"/>
              </a:spcAft>
              <a:buNone/>
            </a:pPr>
            <a:r>
              <a:rPr kumimoji="1" lang="ja-JP" altLang="en-US" sz="2000" dirty="0" smtClean="0"/>
              <a:t>仮パラメタは以下のように記述する。</a:t>
            </a:r>
            <a:endParaRPr kumimoji="1" lang="en-US" altLang="ja-JP" sz="2000" dirty="0" smtClean="0"/>
          </a:p>
          <a:p>
            <a:pPr indent="-288000">
              <a:lnSpc>
                <a:spcPct val="100000"/>
              </a:lnSpc>
              <a:spcAft>
                <a:spcPts val="0"/>
              </a:spcAft>
              <a:buNone/>
            </a:pPr>
            <a:endParaRPr kumimoji="1" lang="ja-JP" altLang="en-US" sz="2000" dirty="0"/>
          </a:p>
        </p:txBody>
      </p:sp>
      <p:sp>
        <p:nvSpPr>
          <p:cNvPr id="14" name="テキスト ボックス 13"/>
          <p:cNvSpPr txBox="1"/>
          <p:nvPr/>
        </p:nvSpPr>
        <p:spPr>
          <a:xfrm>
            <a:off x="682594" y="2922581"/>
            <a:ext cx="5500726" cy="461665"/>
          </a:xfrm>
          <a:prstGeom prst="rect">
            <a:avLst/>
          </a:prstGeom>
          <a:noFill/>
        </p:spPr>
        <p:txBody>
          <a:bodyPr wrap="square" rtlCol="0">
            <a:spAutoFit/>
          </a:bodyPr>
          <a:lstStyle/>
          <a:p>
            <a:r>
              <a:rPr kumimoji="1" lang="ja-JP" altLang="en-US" b="1" dirty="0" smtClean="0">
                <a:solidFill>
                  <a:schemeClr val="tx1"/>
                </a:solidFill>
              </a:rPr>
              <a:t>仮パラメタ名　</a:t>
            </a:r>
            <a:r>
              <a:rPr kumimoji="1" lang="en-US" altLang="ja-JP" b="1" dirty="0" smtClean="0">
                <a:solidFill>
                  <a:schemeClr val="tx1"/>
                </a:solidFill>
              </a:rPr>
              <a:t>:</a:t>
            </a:r>
            <a:r>
              <a:rPr kumimoji="1" lang="ja-JP" altLang="en-US" b="1" dirty="0" smtClean="0">
                <a:solidFill>
                  <a:schemeClr val="tx1"/>
                </a:solidFill>
              </a:rPr>
              <a:t>　型　＝　デフォルト値</a:t>
            </a:r>
            <a:endParaRPr kumimoji="1" lang="ja-JP" altLang="en-US" b="1" dirty="0">
              <a:solidFill>
                <a:schemeClr val="tx1"/>
              </a:solidFill>
            </a:endParaRPr>
          </a:p>
        </p:txBody>
      </p:sp>
      <p:sp>
        <p:nvSpPr>
          <p:cNvPr id="15" name="テキスト ボックス 14"/>
          <p:cNvSpPr txBox="1"/>
          <p:nvPr/>
        </p:nvSpPr>
        <p:spPr>
          <a:xfrm>
            <a:off x="539718" y="3494085"/>
            <a:ext cx="6929486" cy="400110"/>
          </a:xfrm>
          <a:prstGeom prst="rect">
            <a:avLst/>
          </a:prstGeom>
          <a:noFill/>
        </p:spPr>
        <p:txBody>
          <a:bodyPr wrap="square" rtlCol="0">
            <a:spAutoFit/>
          </a:bodyPr>
          <a:lstStyle/>
          <a:p>
            <a:r>
              <a:rPr kumimoji="1" lang="ja-JP" altLang="en-US" sz="2000" dirty="0" smtClean="0">
                <a:solidFill>
                  <a:schemeClr val="tx1"/>
                </a:solidFill>
              </a:rPr>
              <a:t>次にパラメタライズドクラスの表記例を記す。</a:t>
            </a:r>
            <a:endParaRPr kumimoji="1" lang="ja-JP" altLang="en-US" sz="2000" dirty="0">
              <a:solidFill>
                <a:schemeClr val="tx1"/>
              </a:solidFill>
            </a:endParaRPr>
          </a:p>
        </p:txBody>
      </p:sp>
      <p:sp>
        <p:nvSpPr>
          <p:cNvPr id="16" name="正方形/長方形 15"/>
          <p:cNvSpPr/>
          <p:nvPr/>
        </p:nvSpPr>
        <p:spPr bwMode="auto">
          <a:xfrm>
            <a:off x="325404" y="4065589"/>
            <a:ext cx="3643338" cy="1143008"/>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17" name="フローチャート: 処理 16"/>
          <p:cNvSpPr/>
          <p:nvPr/>
        </p:nvSpPr>
        <p:spPr bwMode="auto">
          <a:xfrm>
            <a:off x="325404" y="4422779"/>
            <a:ext cx="3643338" cy="357190"/>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18" name="テキスト ボックス 17"/>
          <p:cNvSpPr txBox="1"/>
          <p:nvPr/>
        </p:nvSpPr>
        <p:spPr>
          <a:xfrm>
            <a:off x="325404" y="4065589"/>
            <a:ext cx="3643338" cy="400110"/>
          </a:xfrm>
          <a:prstGeom prst="rect">
            <a:avLst/>
          </a:prstGeom>
          <a:noFill/>
        </p:spPr>
        <p:txBody>
          <a:bodyPr wrap="square" rtlCol="0">
            <a:spAutoFit/>
          </a:bodyPr>
          <a:lstStyle/>
          <a:p>
            <a:pPr algn="ctr"/>
            <a:r>
              <a:rPr kumimoji="1" lang="ja-JP" altLang="en-US" sz="2000" dirty="0" smtClean="0">
                <a:solidFill>
                  <a:sysClr val="windowText" lastClr="000000"/>
                </a:solidFill>
              </a:rPr>
              <a:t>顧客リスト</a:t>
            </a:r>
            <a:endParaRPr kumimoji="1" lang="ja-JP" altLang="en-US" sz="2000" dirty="0">
              <a:solidFill>
                <a:sysClr val="windowText" lastClr="000000"/>
              </a:solidFill>
            </a:endParaRPr>
          </a:p>
        </p:txBody>
      </p:sp>
      <p:sp>
        <p:nvSpPr>
          <p:cNvPr id="19" name="テキスト ボックス 18"/>
          <p:cNvSpPr txBox="1"/>
          <p:nvPr/>
        </p:nvSpPr>
        <p:spPr>
          <a:xfrm>
            <a:off x="325404" y="4779969"/>
            <a:ext cx="3643338" cy="400110"/>
          </a:xfrm>
          <a:prstGeom prst="rect">
            <a:avLst/>
          </a:prstGeom>
          <a:noFill/>
        </p:spPr>
        <p:txBody>
          <a:bodyPr wrap="square" rtlCol="0">
            <a:spAutoFit/>
          </a:bodyPr>
          <a:lstStyle/>
          <a:p>
            <a:pPr algn="ctr"/>
            <a:r>
              <a:rPr kumimoji="1" lang="ja-JP" altLang="en-US" sz="2000" dirty="0" smtClean="0">
                <a:solidFill>
                  <a:sysClr val="windowText" lastClr="000000"/>
                </a:solidFill>
              </a:rPr>
              <a:t>追加</a:t>
            </a:r>
            <a:r>
              <a:rPr kumimoji="1" lang="en-US" altLang="ja-JP" sz="2000" dirty="0" smtClean="0">
                <a:solidFill>
                  <a:sysClr val="windowText" lastClr="000000"/>
                </a:solidFill>
              </a:rPr>
              <a:t>(in</a:t>
            </a:r>
            <a:r>
              <a:rPr kumimoji="1" lang="ja-JP" altLang="en-US" sz="2000" dirty="0" smtClean="0">
                <a:solidFill>
                  <a:sysClr val="windowText" lastClr="000000"/>
                </a:solidFill>
              </a:rPr>
              <a:t>　</a:t>
            </a:r>
            <a:r>
              <a:rPr kumimoji="1" lang="en-US" altLang="ja-JP" sz="2000" dirty="0" err="1" smtClean="0">
                <a:solidFill>
                  <a:sysClr val="windowText" lastClr="000000"/>
                </a:solidFill>
              </a:rPr>
              <a:t>ctype</a:t>
            </a:r>
            <a:r>
              <a:rPr kumimoji="1" lang="ja-JP" altLang="en-US" sz="2000" dirty="0" smtClean="0">
                <a:solidFill>
                  <a:sysClr val="windowText" lastClr="000000"/>
                </a:solidFill>
              </a:rPr>
              <a:t>　：　顧客タイプ</a:t>
            </a:r>
            <a:r>
              <a:rPr kumimoji="1" lang="en-US" altLang="ja-JP" sz="2000" dirty="0" smtClean="0">
                <a:solidFill>
                  <a:sysClr val="windowText" lastClr="000000"/>
                </a:solidFill>
              </a:rPr>
              <a:t>)</a:t>
            </a:r>
            <a:endParaRPr kumimoji="1" lang="ja-JP" altLang="en-US" sz="2000" dirty="0">
              <a:solidFill>
                <a:sysClr val="windowText" lastClr="000000"/>
              </a:solidFill>
            </a:endParaRPr>
          </a:p>
        </p:txBody>
      </p:sp>
      <p:sp>
        <p:nvSpPr>
          <p:cNvPr id="21" name="正方形/長方形 20"/>
          <p:cNvSpPr/>
          <p:nvPr/>
        </p:nvSpPr>
        <p:spPr bwMode="auto">
          <a:xfrm>
            <a:off x="3540114" y="3922713"/>
            <a:ext cx="2292286" cy="361180"/>
          </a:xfrm>
          <a:prstGeom prst="rect">
            <a:avLst/>
          </a:prstGeom>
          <a:solidFill>
            <a:schemeClr val="bg1"/>
          </a:solidFill>
          <a:ln w="9525" cap="flat" cmpd="sng" algn="ctr">
            <a:solidFill>
              <a:schemeClr val="tx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r>
              <a:rPr kumimoji="0" lang="ja-JP" altLang="en-US" sz="1800" b="0" i="0" u="none" strike="noStrike" cap="none" normalizeH="0" baseline="0" dirty="0" smtClean="0">
                <a:ln>
                  <a:noFill/>
                </a:ln>
                <a:solidFill>
                  <a:schemeClr val="tx1"/>
                </a:solidFill>
                <a:effectLst/>
                <a:latin typeface="Bitstream Vera Serif" pitchFamily="16" charset="0"/>
              </a:rPr>
              <a:t>顧客タイプ，</a:t>
            </a:r>
            <a:r>
              <a:rPr kumimoji="0" lang="en-US" altLang="ja-JP" sz="1800" dirty="0" err="1" smtClean="0">
                <a:solidFill>
                  <a:schemeClr val="tx1"/>
                </a:solidFill>
                <a:latin typeface="Bitstream Vera Serif" pitchFamily="16" charset="0"/>
              </a:rPr>
              <a:t>i</a:t>
            </a:r>
            <a:r>
              <a:rPr kumimoji="0" lang="en-US" altLang="ja-JP" sz="1800" b="0" i="0" u="none" strike="noStrike" cap="none" normalizeH="0" baseline="0" dirty="0" smtClean="0">
                <a:ln>
                  <a:noFill/>
                </a:ln>
                <a:solidFill>
                  <a:schemeClr val="tx1"/>
                </a:solidFill>
                <a:effectLst/>
                <a:latin typeface="Bitstream Vera Serif" pitchFamily="16" charset="0"/>
              </a:rPr>
              <a:t> : </a:t>
            </a:r>
            <a:r>
              <a:rPr kumimoji="0" lang="en-US" altLang="ja-JP" sz="1800" b="0" i="0" u="none" strike="noStrike" cap="none" normalizeH="0" baseline="0" dirty="0" err="1" smtClean="0">
                <a:ln>
                  <a:noFill/>
                </a:ln>
                <a:solidFill>
                  <a:schemeClr val="tx1"/>
                </a:solidFill>
                <a:effectLst/>
                <a:latin typeface="Bitstream Vera Serif" pitchFamily="16" charset="0"/>
              </a:rPr>
              <a:t>int</a:t>
            </a:r>
            <a:endParaRPr kumimoji="0" lang="en-US" altLang="ja-JP" sz="1800" b="0" i="0" u="none" strike="noStrike" cap="none" normalizeH="0" baseline="0" dirty="0" smtClean="0">
              <a:ln>
                <a:noFill/>
              </a:ln>
              <a:solidFill>
                <a:schemeClr val="tx1"/>
              </a:solidFill>
              <a:effectLst/>
              <a:latin typeface="Bitstream Vera Serif" pitchFamily="16" charset="0"/>
            </a:endParaRPr>
          </a:p>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1800" b="0" i="0" u="none" strike="noStrike" cap="none" normalizeH="0" baseline="0" dirty="0" smtClean="0">
              <a:ln>
                <a:noFill/>
              </a:ln>
              <a:solidFill>
                <a:schemeClr val="tx1"/>
              </a:solidFill>
              <a:effectLst/>
              <a:latin typeface="Bitstream Vera Serif" pitchFamily="16" charset="0"/>
            </a:endParaRPr>
          </a:p>
        </p:txBody>
      </p:sp>
      <p:cxnSp>
        <p:nvCxnSpPr>
          <p:cNvPr id="23" name="直線矢印コネクタ 22"/>
          <p:cNvCxnSpPr>
            <a:stCxn id="25" idx="1"/>
            <a:endCxn id="21" idx="2"/>
          </p:cNvCxnSpPr>
          <p:nvPr/>
        </p:nvCxnSpPr>
        <p:spPr bwMode="auto">
          <a:xfrm rot="10800000">
            <a:off x="4686258" y="4283894"/>
            <a:ext cx="354055" cy="308163"/>
          </a:xfrm>
          <a:prstGeom prst="straightConnector1">
            <a:avLst/>
          </a:prstGeom>
          <a:solidFill>
            <a:srgbClr val="00B8FF"/>
          </a:solidFill>
          <a:ln w="9525" cap="flat" cmpd="sng" algn="ctr">
            <a:solidFill>
              <a:schemeClr val="tx1"/>
            </a:solidFill>
            <a:prstDash val="solid"/>
            <a:round/>
            <a:headEnd type="none" w="med" len="med"/>
            <a:tailEnd type="arrow"/>
          </a:ln>
          <a:effectLst/>
        </p:spPr>
      </p:cxnSp>
      <p:sp>
        <p:nvSpPr>
          <p:cNvPr id="25" name="テキスト ボックス 24"/>
          <p:cNvSpPr txBox="1"/>
          <p:nvPr/>
        </p:nvSpPr>
        <p:spPr>
          <a:xfrm>
            <a:off x="5040312" y="4422779"/>
            <a:ext cx="1143008" cy="338554"/>
          </a:xfrm>
          <a:prstGeom prst="rect">
            <a:avLst/>
          </a:prstGeom>
          <a:noFill/>
        </p:spPr>
        <p:txBody>
          <a:bodyPr wrap="square" rtlCol="0">
            <a:spAutoFit/>
          </a:bodyPr>
          <a:lstStyle/>
          <a:p>
            <a:r>
              <a:rPr lang="ja-JP" altLang="en-US" sz="1600" dirty="0" smtClean="0">
                <a:solidFill>
                  <a:srgbClr val="FF0000"/>
                </a:solidFill>
              </a:rPr>
              <a:t>仮パラメタ</a:t>
            </a:r>
            <a:endParaRPr kumimoji="1" lang="ja-JP" altLang="en-US" sz="1600" dirty="0">
              <a:solidFill>
                <a:srgbClr val="FF0000"/>
              </a:solidFill>
            </a:endParaRPr>
          </a:p>
        </p:txBody>
      </p:sp>
      <p:sp>
        <p:nvSpPr>
          <p:cNvPr id="31" name="フローチャート: 処理 30"/>
          <p:cNvSpPr/>
          <p:nvPr/>
        </p:nvSpPr>
        <p:spPr bwMode="auto">
          <a:xfrm>
            <a:off x="1111222" y="6423043"/>
            <a:ext cx="2071702" cy="357190"/>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r>
              <a:rPr kumimoji="0" lang="ja-JP" altLang="en-US" sz="2400" b="0" i="0" u="none" strike="noStrike" cap="none" normalizeH="0" baseline="0" dirty="0" smtClean="0">
                <a:ln>
                  <a:noFill/>
                </a:ln>
                <a:solidFill>
                  <a:sysClr val="windowText" lastClr="000000"/>
                </a:solidFill>
                <a:effectLst/>
                <a:latin typeface="Bitstream Vera Serif" pitchFamily="16" charset="0"/>
              </a:rPr>
              <a:t>法人リスト</a:t>
            </a:r>
          </a:p>
        </p:txBody>
      </p:sp>
      <p:sp>
        <p:nvSpPr>
          <p:cNvPr id="32" name="二等辺三角形 31"/>
          <p:cNvSpPr/>
          <p:nvPr/>
        </p:nvSpPr>
        <p:spPr bwMode="auto">
          <a:xfrm>
            <a:off x="1968478" y="5208597"/>
            <a:ext cx="285752" cy="214314"/>
          </a:xfrm>
          <a:prstGeom prst="triangl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dirty="0" smtClean="0">
              <a:ln>
                <a:noFill/>
              </a:ln>
              <a:solidFill>
                <a:schemeClr val="bg1"/>
              </a:solidFill>
              <a:effectLst/>
              <a:latin typeface="Bitstream Vera Serif" pitchFamily="16" charset="0"/>
            </a:endParaRPr>
          </a:p>
        </p:txBody>
      </p:sp>
      <p:cxnSp>
        <p:nvCxnSpPr>
          <p:cNvPr id="34" name="直線コネクタ 33"/>
          <p:cNvCxnSpPr>
            <a:stCxn id="32" idx="3"/>
            <a:endCxn id="31" idx="0"/>
          </p:cNvCxnSpPr>
          <p:nvPr/>
        </p:nvCxnSpPr>
        <p:spPr bwMode="auto">
          <a:xfrm rot="16200000" flipH="1">
            <a:off x="1629147" y="5905117"/>
            <a:ext cx="1000132" cy="35719"/>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40" name="テキスト ボックス 39"/>
          <p:cNvSpPr txBox="1"/>
          <p:nvPr/>
        </p:nvSpPr>
        <p:spPr>
          <a:xfrm>
            <a:off x="1968478" y="5708663"/>
            <a:ext cx="3643338" cy="369332"/>
          </a:xfrm>
          <a:prstGeom prst="rect">
            <a:avLst/>
          </a:prstGeom>
          <a:noFill/>
        </p:spPr>
        <p:txBody>
          <a:bodyPr wrap="square" rtlCol="0">
            <a:spAutoFit/>
          </a:bodyPr>
          <a:lstStyle/>
          <a:p>
            <a:pPr algn="ctr"/>
            <a:r>
              <a:rPr kumimoji="1" lang="ja-JP" altLang="en-US" sz="1800" dirty="0" smtClean="0">
                <a:solidFill>
                  <a:sysClr val="windowText" lastClr="000000"/>
                </a:solidFill>
              </a:rPr>
              <a:t>≪</a:t>
            </a:r>
            <a:r>
              <a:rPr kumimoji="1" lang="en-US" altLang="ja-JP" sz="1800" dirty="0" smtClean="0">
                <a:solidFill>
                  <a:sysClr val="windowText" lastClr="000000"/>
                </a:solidFill>
              </a:rPr>
              <a:t>bind</a:t>
            </a:r>
            <a:r>
              <a:rPr kumimoji="1" lang="ja-JP" altLang="en-US" sz="1800" dirty="0" smtClean="0">
                <a:solidFill>
                  <a:sysClr val="windowText" lastClr="000000"/>
                </a:solidFill>
              </a:rPr>
              <a:t>≫</a:t>
            </a:r>
            <a:r>
              <a:rPr kumimoji="1" lang="en-US" altLang="ja-JP" sz="1800" dirty="0" smtClean="0">
                <a:solidFill>
                  <a:sysClr val="windowText" lastClr="000000"/>
                </a:solidFill>
              </a:rPr>
              <a:t>&lt;</a:t>
            </a:r>
            <a:r>
              <a:rPr kumimoji="1" lang="ja-JP" altLang="en-US" sz="1800" dirty="0" smtClean="0">
                <a:solidFill>
                  <a:sysClr val="windowText" lastClr="000000"/>
                </a:solidFill>
              </a:rPr>
              <a:t>顧客タイプ</a:t>
            </a:r>
            <a:r>
              <a:rPr kumimoji="1" lang="en-US" altLang="ja-JP" sz="1800" dirty="0" smtClean="0">
                <a:solidFill>
                  <a:sysClr val="windowText" lastClr="000000"/>
                </a:solidFill>
              </a:rPr>
              <a:t>‐&gt;</a:t>
            </a:r>
            <a:r>
              <a:rPr kumimoji="1" lang="ja-JP" altLang="en-US" sz="1800" dirty="0" smtClean="0">
                <a:solidFill>
                  <a:sysClr val="windowText" lastClr="000000"/>
                </a:solidFill>
              </a:rPr>
              <a:t>法人</a:t>
            </a:r>
            <a:r>
              <a:rPr kumimoji="1" lang="en-US" altLang="ja-JP" sz="1800" dirty="0" smtClean="0">
                <a:solidFill>
                  <a:sysClr val="windowText" lastClr="000000"/>
                </a:solidFill>
              </a:rPr>
              <a:t>&gt;</a:t>
            </a:r>
            <a:endParaRPr kumimoji="1" lang="ja-JP" altLang="en-US" sz="1800" dirty="0">
              <a:solidFill>
                <a:sysClr val="windowText" lastClr="000000"/>
              </a:solidFill>
            </a:endParaRPr>
          </a:p>
        </p:txBody>
      </p:sp>
      <p:cxnSp>
        <p:nvCxnSpPr>
          <p:cNvPr id="41" name="直線矢印コネクタ 40"/>
          <p:cNvCxnSpPr/>
          <p:nvPr/>
        </p:nvCxnSpPr>
        <p:spPr bwMode="auto">
          <a:xfrm rot="10800000">
            <a:off x="3254362" y="4279907"/>
            <a:ext cx="1071570" cy="571501"/>
          </a:xfrm>
          <a:prstGeom prst="straightConnector1">
            <a:avLst/>
          </a:prstGeom>
          <a:solidFill>
            <a:srgbClr val="00B8FF"/>
          </a:solidFill>
          <a:ln w="9525" cap="flat" cmpd="sng" algn="ctr">
            <a:solidFill>
              <a:schemeClr val="tx1"/>
            </a:solidFill>
            <a:prstDash val="solid"/>
            <a:round/>
            <a:headEnd type="none" w="med" len="med"/>
            <a:tailEnd type="arrow"/>
          </a:ln>
          <a:effectLst/>
        </p:spPr>
      </p:cxnSp>
      <p:sp>
        <p:nvSpPr>
          <p:cNvPr id="45" name="テキスト ボックス 44"/>
          <p:cNvSpPr txBox="1"/>
          <p:nvPr/>
        </p:nvSpPr>
        <p:spPr>
          <a:xfrm>
            <a:off x="4254494" y="4779969"/>
            <a:ext cx="2071702" cy="338554"/>
          </a:xfrm>
          <a:prstGeom prst="rect">
            <a:avLst/>
          </a:prstGeom>
          <a:noFill/>
        </p:spPr>
        <p:txBody>
          <a:bodyPr wrap="square" rtlCol="0">
            <a:spAutoFit/>
          </a:bodyPr>
          <a:lstStyle/>
          <a:p>
            <a:r>
              <a:rPr kumimoji="1" lang="ja-JP" altLang="en-US" sz="1600" dirty="0" smtClean="0">
                <a:solidFill>
                  <a:srgbClr val="0070C0"/>
                </a:solidFill>
              </a:rPr>
              <a:t>パラメタライズドクラス</a:t>
            </a:r>
            <a:endParaRPr kumimoji="1" lang="ja-JP" altLang="en-US" sz="1600" dirty="0">
              <a:solidFill>
                <a:srgbClr val="0070C0"/>
              </a:solidFill>
            </a:endParaRPr>
          </a:p>
        </p:txBody>
      </p:sp>
      <p:cxnSp>
        <p:nvCxnSpPr>
          <p:cNvPr id="47" name="図形 46"/>
          <p:cNvCxnSpPr>
            <a:stCxn id="51" idx="1"/>
            <a:endCxn id="40" idx="2"/>
          </p:cNvCxnSpPr>
          <p:nvPr/>
        </p:nvCxnSpPr>
        <p:spPr bwMode="auto">
          <a:xfrm rot="10800000">
            <a:off x="3790148" y="6077996"/>
            <a:ext cx="750099" cy="514325"/>
          </a:xfrm>
          <a:prstGeom prst="curvedConnector2">
            <a:avLst/>
          </a:prstGeom>
          <a:solidFill>
            <a:srgbClr val="00B8FF"/>
          </a:solidFill>
          <a:ln w="9525" cap="flat" cmpd="sng" algn="ctr">
            <a:solidFill>
              <a:schemeClr val="tx1"/>
            </a:solidFill>
            <a:prstDash val="solid"/>
            <a:round/>
            <a:headEnd type="none" w="med" len="med"/>
            <a:tailEnd type="arrow"/>
          </a:ln>
          <a:effectLst/>
        </p:spPr>
      </p:cxnSp>
      <p:sp>
        <p:nvSpPr>
          <p:cNvPr id="51" name="テキスト ボックス 50"/>
          <p:cNvSpPr txBox="1"/>
          <p:nvPr/>
        </p:nvSpPr>
        <p:spPr>
          <a:xfrm>
            <a:off x="4540246" y="6423043"/>
            <a:ext cx="1285884" cy="338554"/>
          </a:xfrm>
          <a:prstGeom prst="rect">
            <a:avLst/>
          </a:prstGeom>
          <a:noFill/>
        </p:spPr>
        <p:txBody>
          <a:bodyPr wrap="square" rtlCol="0">
            <a:spAutoFit/>
          </a:bodyPr>
          <a:lstStyle/>
          <a:p>
            <a:r>
              <a:rPr kumimoji="1" lang="ja-JP" altLang="en-US" sz="1600" dirty="0" smtClean="0">
                <a:solidFill>
                  <a:srgbClr val="7030A0"/>
                </a:solidFill>
              </a:rPr>
              <a:t>明示的束縛</a:t>
            </a:r>
            <a:endParaRPr kumimoji="1" lang="ja-JP" altLang="en-US" sz="1600" dirty="0">
              <a:solidFill>
                <a:srgbClr val="7030A0"/>
              </a:solidFill>
            </a:endParaRPr>
          </a:p>
        </p:txBody>
      </p:sp>
      <p:sp>
        <p:nvSpPr>
          <p:cNvPr id="57" name="正方形/長方形 56"/>
          <p:cNvSpPr/>
          <p:nvPr/>
        </p:nvSpPr>
        <p:spPr bwMode="auto">
          <a:xfrm>
            <a:off x="6326196" y="5637225"/>
            <a:ext cx="3571900" cy="35719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r>
              <a:rPr kumimoji="0" lang="ja-JP" altLang="en-US" sz="1800" b="0" i="0" u="none" strike="noStrike" cap="none" normalizeH="0" baseline="0" dirty="0" smtClean="0">
                <a:ln>
                  <a:noFill/>
                </a:ln>
                <a:solidFill>
                  <a:schemeClr val="tx1"/>
                </a:solidFill>
                <a:effectLst/>
                <a:latin typeface="Bitstream Vera Serif" pitchFamily="16" charset="0"/>
              </a:rPr>
              <a:t>顧客リスト</a:t>
            </a:r>
            <a:r>
              <a:rPr kumimoji="0" lang="en-US" altLang="ja-JP" sz="1800" b="0" i="0" u="none" strike="noStrike" cap="none" normalizeH="0" baseline="0" dirty="0" smtClean="0">
                <a:ln>
                  <a:noFill/>
                </a:ln>
                <a:solidFill>
                  <a:schemeClr val="tx1"/>
                </a:solidFill>
                <a:effectLst/>
                <a:latin typeface="Bitstream Vera Serif" pitchFamily="16" charset="0"/>
              </a:rPr>
              <a:t>&lt;</a:t>
            </a:r>
            <a:r>
              <a:rPr kumimoji="0" lang="ja-JP" altLang="en-US" sz="1800" b="0" i="0" u="none" strike="noStrike" cap="none" normalizeH="0" baseline="0" dirty="0" smtClean="0">
                <a:ln>
                  <a:noFill/>
                </a:ln>
                <a:solidFill>
                  <a:schemeClr val="tx1"/>
                </a:solidFill>
                <a:effectLst/>
                <a:latin typeface="Bitstream Vera Serif" pitchFamily="16" charset="0"/>
              </a:rPr>
              <a:t>顧客タイプ－</a:t>
            </a:r>
            <a:r>
              <a:rPr kumimoji="0" lang="en-US" altLang="ja-JP" sz="1800" b="0" i="0" u="none" strike="noStrike" cap="none" normalizeH="0" baseline="0" dirty="0" smtClean="0">
                <a:ln>
                  <a:noFill/>
                </a:ln>
                <a:solidFill>
                  <a:schemeClr val="tx1"/>
                </a:solidFill>
                <a:effectLst/>
                <a:latin typeface="Bitstream Vera Serif" pitchFamily="16" charset="0"/>
              </a:rPr>
              <a:t>&gt;</a:t>
            </a:r>
            <a:r>
              <a:rPr kumimoji="0" lang="ja-JP" altLang="en-US" sz="1800" b="0" i="0" u="none" strike="noStrike" cap="none" normalizeH="0" baseline="0" dirty="0" smtClean="0">
                <a:ln>
                  <a:noFill/>
                </a:ln>
                <a:solidFill>
                  <a:schemeClr val="tx1"/>
                </a:solidFill>
                <a:effectLst/>
                <a:latin typeface="Bitstream Vera Serif" pitchFamily="16" charset="0"/>
              </a:rPr>
              <a:t>法人</a:t>
            </a:r>
            <a:r>
              <a:rPr kumimoji="0" lang="en-US" altLang="ja-JP" sz="1800" b="0" i="0" u="none" strike="noStrike" cap="none" normalizeH="0" baseline="0" dirty="0" smtClean="0">
                <a:ln>
                  <a:noFill/>
                </a:ln>
                <a:solidFill>
                  <a:schemeClr val="tx1"/>
                </a:solidFill>
                <a:effectLst/>
                <a:latin typeface="Bitstream Vera Serif" pitchFamily="16" charset="0"/>
              </a:rPr>
              <a:t>&gt;</a:t>
            </a:r>
            <a:endParaRPr kumimoji="0" lang="ja-JP" altLang="en-US" sz="1800" b="0" i="0" u="none" strike="noStrike" cap="none" normalizeH="0" baseline="0" dirty="0" smtClean="0">
              <a:ln>
                <a:noFill/>
              </a:ln>
              <a:solidFill>
                <a:schemeClr val="tx1"/>
              </a:solidFill>
              <a:effectLst/>
              <a:latin typeface="Bitstream Vera Serif" pitchFamily="16" charset="0"/>
            </a:endParaRPr>
          </a:p>
        </p:txBody>
      </p:sp>
      <p:cxnSp>
        <p:nvCxnSpPr>
          <p:cNvPr id="58" name="図形 57"/>
          <p:cNvCxnSpPr/>
          <p:nvPr/>
        </p:nvCxnSpPr>
        <p:spPr bwMode="auto">
          <a:xfrm rot="10800000">
            <a:off x="6897700" y="5994415"/>
            <a:ext cx="750099" cy="514325"/>
          </a:xfrm>
          <a:prstGeom prst="curvedConnector2">
            <a:avLst/>
          </a:prstGeom>
          <a:solidFill>
            <a:srgbClr val="00B8FF"/>
          </a:solidFill>
          <a:ln w="9525" cap="flat" cmpd="sng" algn="ctr">
            <a:solidFill>
              <a:schemeClr val="tx1"/>
            </a:solidFill>
            <a:prstDash val="solid"/>
            <a:round/>
            <a:headEnd type="none" w="med" len="med"/>
            <a:tailEnd type="arrow"/>
          </a:ln>
          <a:effectLst/>
        </p:spPr>
      </p:cxnSp>
      <p:sp>
        <p:nvSpPr>
          <p:cNvPr id="60" name="テキスト ボックス 59"/>
          <p:cNvSpPr txBox="1"/>
          <p:nvPr/>
        </p:nvSpPr>
        <p:spPr>
          <a:xfrm>
            <a:off x="7683518" y="6351605"/>
            <a:ext cx="1285884" cy="338554"/>
          </a:xfrm>
          <a:prstGeom prst="rect">
            <a:avLst/>
          </a:prstGeom>
          <a:noFill/>
        </p:spPr>
        <p:txBody>
          <a:bodyPr wrap="square" rtlCol="0">
            <a:spAutoFit/>
          </a:bodyPr>
          <a:lstStyle/>
          <a:p>
            <a:r>
              <a:rPr kumimoji="1" lang="ja-JP" altLang="en-US" sz="1600" dirty="0" smtClean="0">
                <a:solidFill>
                  <a:srgbClr val="13ED28"/>
                </a:solidFill>
              </a:rPr>
              <a:t>暗黙的束縛</a:t>
            </a:r>
            <a:endParaRPr kumimoji="1" lang="ja-JP" altLang="en-US" sz="1600" dirty="0">
              <a:solidFill>
                <a:srgbClr val="13ED28"/>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325404" y="207937"/>
            <a:ext cx="9069387" cy="1325563"/>
          </a:xfrm>
        </p:spPr>
        <p:txBody>
          <a:bodyPr tIns="1116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US" sz="3600" dirty="0" smtClean="0"/>
              <a:t>　　　　パラメタライズドクラスと</a:t>
            </a:r>
            <a:r>
              <a:rPr lang="en-US" altLang="ja-JP" sz="3600" dirty="0" smtClean="0"/>
              <a:t>C++</a:t>
            </a:r>
            <a:r>
              <a:rPr lang="ja-JP" altLang="en-US" sz="3600" dirty="0" smtClean="0"/>
              <a:t>の対応</a:t>
            </a:r>
            <a:endParaRPr lang="en-US" sz="3600" dirty="0" smtClean="0"/>
          </a:p>
        </p:txBody>
      </p:sp>
      <p:sp>
        <p:nvSpPr>
          <p:cNvPr id="13" name="正方形/長方形 12"/>
          <p:cNvSpPr/>
          <p:nvPr/>
        </p:nvSpPr>
        <p:spPr bwMode="auto">
          <a:xfrm>
            <a:off x="682594" y="2422515"/>
            <a:ext cx="3929090" cy="192882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14" name="フローチャート: 処理 13"/>
          <p:cNvSpPr/>
          <p:nvPr/>
        </p:nvSpPr>
        <p:spPr bwMode="auto">
          <a:xfrm>
            <a:off x="682594" y="3065457"/>
            <a:ext cx="3929090" cy="642942"/>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15" name="テキスト ボックス 14"/>
          <p:cNvSpPr txBox="1"/>
          <p:nvPr/>
        </p:nvSpPr>
        <p:spPr>
          <a:xfrm>
            <a:off x="682594" y="2565391"/>
            <a:ext cx="3929090" cy="461665"/>
          </a:xfrm>
          <a:prstGeom prst="rect">
            <a:avLst/>
          </a:prstGeom>
          <a:noFill/>
        </p:spPr>
        <p:txBody>
          <a:bodyPr wrap="square" rtlCol="0">
            <a:spAutoFit/>
          </a:bodyPr>
          <a:lstStyle/>
          <a:p>
            <a:pPr algn="ctr"/>
            <a:r>
              <a:rPr kumimoji="1" lang="en-US" altLang="ja-JP" dirty="0" smtClean="0">
                <a:solidFill>
                  <a:sysClr val="windowText" lastClr="000000"/>
                </a:solidFill>
              </a:rPr>
              <a:t>List</a:t>
            </a:r>
            <a:endParaRPr kumimoji="1" lang="ja-JP" altLang="en-US" dirty="0">
              <a:solidFill>
                <a:sysClr val="windowText" lastClr="000000"/>
              </a:solidFill>
            </a:endParaRPr>
          </a:p>
        </p:txBody>
      </p:sp>
      <p:sp>
        <p:nvSpPr>
          <p:cNvPr id="17" name="正方形/長方形 16"/>
          <p:cNvSpPr/>
          <p:nvPr/>
        </p:nvSpPr>
        <p:spPr bwMode="auto">
          <a:xfrm>
            <a:off x="3325800" y="2208201"/>
            <a:ext cx="1857388" cy="500066"/>
          </a:xfrm>
          <a:prstGeom prst="rect">
            <a:avLst/>
          </a:prstGeom>
          <a:solidFill>
            <a:schemeClr val="bg1"/>
          </a:solidFill>
          <a:ln w="9525" cap="flat" cmpd="sng" algn="ctr">
            <a:solidFill>
              <a:schemeClr val="tx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r>
              <a:rPr kumimoji="0" lang="en-US" altLang="ja-JP" sz="2800" b="0" i="0" u="none" strike="noStrike" cap="none" normalizeH="0" baseline="0" dirty="0" smtClean="0">
                <a:ln>
                  <a:noFill/>
                </a:ln>
                <a:solidFill>
                  <a:schemeClr val="tx1"/>
                </a:solidFill>
                <a:effectLst/>
                <a:latin typeface="Bitstream Vera Serif" pitchFamily="16" charset="0"/>
              </a:rPr>
              <a:t>T</a:t>
            </a:r>
            <a:endParaRPr kumimoji="0" lang="ja-JP" altLang="en-US" sz="2800" b="0" i="0" u="none" strike="noStrike" cap="none" normalizeH="0" baseline="0" dirty="0" smtClean="0">
              <a:ln>
                <a:noFill/>
              </a:ln>
              <a:solidFill>
                <a:schemeClr val="tx1"/>
              </a:solidFill>
              <a:effectLst/>
              <a:latin typeface="Bitstream Vera Serif" pitchFamily="16" charset="0"/>
            </a:endParaRPr>
          </a:p>
        </p:txBody>
      </p:sp>
      <p:sp>
        <p:nvSpPr>
          <p:cNvPr id="19" name="フローチャート: 処理 18"/>
          <p:cNvSpPr/>
          <p:nvPr/>
        </p:nvSpPr>
        <p:spPr bwMode="auto">
          <a:xfrm>
            <a:off x="1182660" y="6065853"/>
            <a:ext cx="2357454" cy="642942"/>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r>
              <a:rPr kumimoji="0" lang="en-US" altLang="ja-JP" sz="2800" b="0" i="0" u="none" strike="noStrike" cap="none" normalizeH="0" baseline="0" dirty="0" err="1" smtClean="0">
                <a:ln>
                  <a:noFill/>
                </a:ln>
                <a:solidFill>
                  <a:sysClr val="windowText" lastClr="000000"/>
                </a:solidFill>
                <a:effectLst/>
                <a:latin typeface="Bitstream Vera Serif" pitchFamily="16" charset="0"/>
              </a:rPr>
              <a:t>StudentList</a:t>
            </a:r>
            <a:endParaRPr kumimoji="0" lang="ja-JP" altLang="en-US" sz="2800" b="0" i="0" u="none" strike="noStrike" cap="none" normalizeH="0" baseline="0" dirty="0" smtClean="0">
              <a:ln>
                <a:noFill/>
              </a:ln>
              <a:solidFill>
                <a:sysClr val="windowText" lastClr="000000"/>
              </a:solidFill>
              <a:effectLst/>
              <a:latin typeface="Bitstream Vera Serif" pitchFamily="16" charset="0"/>
            </a:endParaRPr>
          </a:p>
        </p:txBody>
      </p:sp>
      <p:sp>
        <p:nvSpPr>
          <p:cNvPr id="20" name="二等辺三角形 19"/>
          <p:cNvSpPr/>
          <p:nvPr/>
        </p:nvSpPr>
        <p:spPr bwMode="auto">
          <a:xfrm>
            <a:off x="2182792" y="4351341"/>
            <a:ext cx="285752" cy="214314"/>
          </a:xfrm>
          <a:prstGeom prst="triangl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dirty="0" smtClean="0">
              <a:ln>
                <a:noFill/>
              </a:ln>
              <a:solidFill>
                <a:schemeClr val="bg1"/>
              </a:solidFill>
              <a:effectLst/>
              <a:latin typeface="Bitstream Vera Serif" pitchFamily="16" charset="0"/>
            </a:endParaRPr>
          </a:p>
        </p:txBody>
      </p:sp>
      <p:cxnSp>
        <p:nvCxnSpPr>
          <p:cNvPr id="21" name="直線コネクタ 20"/>
          <p:cNvCxnSpPr>
            <a:stCxn id="20" idx="3"/>
            <a:endCxn id="19" idx="0"/>
          </p:cNvCxnSpPr>
          <p:nvPr/>
        </p:nvCxnSpPr>
        <p:spPr bwMode="auto">
          <a:xfrm rot="16200000" flipH="1">
            <a:off x="1593428" y="5297894"/>
            <a:ext cx="1500198" cy="35719"/>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22" name="テキスト ボックス 21"/>
          <p:cNvSpPr txBox="1"/>
          <p:nvPr/>
        </p:nvSpPr>
        <p:spPr>
          <a:xfrm>
            <a:off x="2111354" y="5351473"/>
            <a:ext cx="3643338" cy="369332"/>
          </a:xfrm>
          <a:prstGeom prst="rect">
            <a:avLst/>
          </a:prstGeom>
          <a:noFill/>
        </p:spPr>
        <p:txBody>
          <a:bodyPr wrap="square" rtlCol="0">
            <a:spAutoFit/>
          </a:bodyPr>
          <a:lstStyle/>
          <a:p>
            <a:pPr algn="ctr"/>
            <a:r>
              <a:rPr kumimoji="1" lang="ja-JP" altLang="en-US" sz="1800" dirty="0" smtClean="0">
                <a:solidFill>
                  <a:sysClr val="windowText" lastClr="000000"/>
                </a:solidFill>
              </a:rPr>
              <a:t>≪</a:t>
            </a:r>
            <a:r>
              <a:rPr kumimoji="1" lang="en-US" altLang="ja-JP" sz="1800" dirty="0" smtClean="0">
                <a:solidFill>
                  <a:sysClr val="windowText" lastClr="000000"/>
                </a:solidFill>
              </a:rPr>
              <a:t>bind</a:t>
            </a:r>
            <a:r>
              <a:rPr kumimoji="1" lang="ja-JP" altLang="en-US" sz="1800" dirty="0" smtClean="0">
                <a:solidFill>
                  <a:sysClr val="windowText" lastClr="000000"/>
                </a:solidFill>
              </a:rPr>
              <a:t>≫</a:t>
            </a:r>
            <a:r>
              <a:rPr kumimoji="1" lang="en-US" altLang="ja-JP" sz="1800" dirty="0" smtClean="0">
                <a:solidFill>
                  <a:sysClr val="windowText" lastClr="000000"/>
                </a:solidFill>
              </a:rPr>
              <a:t>&lt;T‐&gt;Student&gt;</a:t>
            </a:r>
            <a:endParaRPr kumimoji="1" lang="ja-JP" altLang="en-US" sz="1800" dirty="0">
              <a:solidFill>
                <a:sysClr val="windowText" lastClr="000000"/>
              </a:solidFill>
            </a:endParaRPr>
          </a:p>
        </p:txBody>
      </p:sp>
      <p:sp>
        <p:nvSpPr>
          <p:cNvPr id="36" name="正方形/長方形 35"/>
          <p:cNvSpPr/>
          <p:nvPr/>
        </p:nvSpPr>
        <p:spPr bwMode="auto">
          <a:xfrm>
            <a:off x="5326064" y="2065325"/>
            <a:ext cx="4357718" cy="3214710"/>
          </a:xfrm>
          <a:prstGeom prst="rect">
            <a:avLst/>
          </a:prstGeom>
          <a:solidFill>
            <a:schemeClr val="accent1">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r>
              <a:rPr kumimoji="0" lang="ja-JP" altLang="en-US" sz="2000" b="1" i="0" u="none" strike="noStrike" cap="none" normalizeH="0" baseline="0" dirty="0" smtClean="0">
                <a:ln>
                  <a:noFill/>
                </a:ln>
                <a:solidFill>
                  <a:schemeClr val="tx1"/>
                </a:solidFill>
                <a:effectLst/>
                <a:latin typeface="Bitstream Vera Serif" pitchFamily="16" charset="0"/>
              </a:rPr>
              <a:t>テンプレートクラスの宣言</a:t>
            </a:r>
            <a:endParaRPr kumimoji="0" lang="en-US" altLang="ja-JP" sz="2000" b="1" i="0" u="none" strike="noStrike" cap="none" normalizeH="0" baseline="0" dirty="0" smtClean="0">
              <a:ln>
                <a:noFill/>
              </a:ln>
              <a:solidFill>
                <a:schemeClr val="tx1"/>
              </a:solidFill>
              <a:effectLst/>
              <a:latin typeface="Bitstream Vera Serif" pitchFamily="16" charset="0"/>
            </a:endParaRPr>
          </a:p>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r>
              <a:rPr kumimoji="0" lang="en-US" altLang="ja-JP" sz="1600" dirty="0" smtClean="0">
                <a:solidFill>
                  <a:schemeClr val="tx1"/>
                </a:solidFill>
                <a:latin typeface="Bitstream Vera Serif" pitchFamily="16" charset="0"/>
              </a:rPr>
              <a:t>	template&lt;class T&gt; class List{</a:t>
            </a:r>
          </a:p>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r>
              <a:rPr kumimoji="0" lang="en-US" altLang="ja-JP" sz="2000" dirty="0" smtClean="0">
                <a:solidFill>
                  <a:schemeClr val="tx1"/>
                </a:solidFill>
                <a:latin typeface="Bitstream Vera Serif" pitchFamily="16" charset="0"/>
              </a:rPr>
              <a:t>		</a:t>
            </a:r>
            <a:r>
              <a:rPr kumimoji="0" lang="en-US" altLang="ja-JP" sz="1600" dirty="0" smtClean="0">
                <a:solidFill>
                  <a:schemeClr val="tx1"/>
                </a:solidFill>
                <a:latin typeface="Bitstream Vera Serif" pitchFamily="16" charset="0"/>
              </a:rPr>
              <a:t>//attributes and  operation</a:t>
            </a:r>
          </a:p>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en-US" altLang="ja-JP" sz="1600" dirty="0" smtClean="0">
              <a:solidFill>
                <a:schemeClr val="tx1"/>
              </a:solidFill>
              <a:latin typeface="Bitstream Vera Serif" pitchFamily="16" charset="0"/>
            </a:endParaRPr>
          </a:p>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r>
              <a:rPr kumimoji="0" lang="en-US" altLang="ja-JP" sz="1600" dirty="0" smtClean="0">
                <a:solidFill>
                  <a:schemeClr val="tx1"/>
                </a:solidFill>
                <a:latin typeface="Bitstream Vera Serif" pitchFamily="16" charset="0"/>
              </a:rPr>
              <a:t>		</a:t>
            </a:r>
            <a:r>
              <a:rPr kumimoji="0" lang="ja-JP" altLang="en-US" sz="1600" dirty="0" smtClean="0">
                <a:solidFill>
                  <a:schemeClr val="tx1"/>
                </a:solidFill>
                <a:latin typeface="Bitstream Vera Serif" pitchFamily="16" charset="0"/>
              </a:rPr>
              <a:t>・</a:t>
            </a:r>
            <a:endParaRPr kumimoji="0" lang="en-US" altLang="ja-JP" sz="1600" dirty="0" smtClean="0">
              <a:solidFill>
                <a:schemeClr val="tx1"/>
              </a:solidFill>
              <a:latin typeface="Bitstream Vera Serif" pitchFamily="16" charset="0"/>
            </a:endParaRPr>
          </a:p>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r>
              <a:rPr kumimoji="0" lang="en-US" altLang="ja-JP" sz="1600" dirty="0" smtClean="0">
                <a:solidFill>
                  <a:schemeClr val="tx1"/>
                </a:solidFill>
                <a:latin typeface="Bitstream Vera Serif" pitchFamily="16" charset="0"/>
              </a:rPr>
              <a:t>		</a:t>
            </a:r>
            <a:r>
              <a:rPr kumimoji="0" lang="ja-JP" altLang="en-US" sz="1600" dirty="0" smtClean="0">
                <a:solidFill>
                  <a:schemeClr val="tx1"/>
                </a:solidFill>
                <a:latin typeface="Bitstream Vera Serif" pitchFamily="16" charset="0"/>
              </a:rPr>
              <a:t>・</a:t>
            </a:r>
            <a:endParaRPr kumimoji="0" lang="en-US" altLang="ja-JP" sz="1600" dirty="0" smtClean="0">
              <a:solidFill>
                <a:schemeClr val="tx1"/>
              </a:solidFill>
              <a:latin typeface="Bitstream Vera Serif" pitchFamily="16" charset="0"/>
            </a:endParaRPr>
          </a:p>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r>
              <a:rPr kumimoji="0" lang="en-US" altLang="ja-JP" sz="1600" dirty="0" smtClean="0">
                <a:solidFill>
                  <a:schemeClr val="tx1"/>
                </a:solidFill>
                <a:latin typeface="Bitstream Vera Serif" pitchFamily="16" charset="0"/>
              </a:rPr>
              <a:t>		</a:t>
            </a:r>
            <a:r>
              <a:rPr kumimoji="0" lang="ja-JP" altLang="en-US" sz="1600" dirty="0" smtClean="0">
                <a:solidFill>
                  <a:schemeClr val="tx1"/>
                </a:solidFill>
                <a:latin typeface="Bitstream Vera Serif" pitchFamily="16" charset="0"/>
              </a:rPr>
              <a:t>・</a:t>
            </a:r>
            <a:endParaRPr kumimoji="0" lang="en-US" altLang="ja-JP" sz="1600" dirty="0" smtClean="0">
              <a:solidFill>
                <a:schemeClr val="tx1"/>
              </a:solidFill>
              <a:latin typeface="Bitstream Vera Serif" pitchFamily="16" charset="0"/>
            </a:endParaRPr>
          </a:p>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r>
              <a:rPr kumimoji="0" lang="en-US" altLang="ja-JP" sz="1600" dirty="0" smtClean="0">
                <a:solidFill>
                  <a:schemeClr val="tx1"/>
                </a:solidFill>
                <a:latin typeface="Bitstream Vera Serif" pitchFamily="16" charset="0"/>
              </a:rPr>
              <a:t>	};</a:t>
            </a:r>
          </a:p>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en-US" altLang="ja-JP" sz="1600" dirty="0" smtClean="0">
              <a:solidFill>
                <a:schemeClr val="tx1"/>
              </a:solidFill>
              <a:latin typeface="Bitstream Vera Serif" pitchFamily="16" charset="0"/>
            </a:endParaRPr>
          </a:p>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en-US" altLang="ja-JP" sz="1600" dirty="0" smtClean="0">
              <a:solidFill>
                <a:schemeClr val="tx1"/>
              </a:solidFill>
              <a:latin typeface="Bitstream Vera Serif" pitchFamily="16" charset="0"/>
            </a:endParaRPr>
          </a:p>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r>
              <a:rPr kumimoji="0" lang="ja-JP" altLang="en-US" sz="1800" b="1" dirty="0" smtClean="0">
                <a:solidFill>
                  <a:schemeClr val="tx1"/>
                </a:solidFill>
                <a:latin typeface="Bitstream Vera Serif" pitchFamily="16" charset="0"/>
              </a:rPr>
              <a:t>テンプレートクラスのインスタンス化</a:t>
            </a:r>
            <a:endParaRPr kumimoji="0" lang="en-US" altLang="ja-JP" sz="1800" b="1" dirty="0" smtClean="0">
              <a:solidFill>
                <a:schemeClr val="tx1"/>
              </a:solidFill>
              <a:latin typeface="Bitstream Vera Serif" pitchFamily="16" charset="0"/>
            </a:endParaRPr>
          </a:p>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r>
              <a:rPr kumimoji="0" lang="en-US" altLang="ja-JP" sz="1600" dirty="0" smtClean="0">
                <a:solidFill>
                  <a:schemeClr val="tx1"/>
                </a:solidFill>
                <a:latin typeface="Bitstream Vera Serif" pitchFamily="16" charset="0"/>
              </a:rPr>
              <a:t>	</a:t>
            </a:r>
            <a:r>
              <a:rPr kumimoji="0" lang="en-US" altLang="ja-JP" sz="1600" dirty="0" err="1" smtClean="0">
                <a:solidFill>
                  <a:schemeClr val="tx1"/>
                </a:solidFill>
                <a:latin typeface="Bitstream Vera Serif" pitchFamily="16" charset="0"/>
              </a:rPr>
              <a:t>typedef</a:t>
            </a:r>
            <a:r>
              <a:rPr kumimoji="0" lang="en-US" altLang="ja-JP" sz="1600" dirty="0" smtClean="0">
                <a:solidFill>
                  <a:schemeClr val="tx1"/>
                </a:solidFill>
                <a:latin typeface="Bitstream Vera Serif" pitchFamily="16" charset="0"/>
              </a:rPr>
              <a:t> List &lt;Student&gt; </a:t>
            </a:r>
            <a:r>
              <a:rPr kumimoji="0" lang="en-US" altLang="ja-JP" sz="1600" dirty="0" err="1" smtClean="0">
                <a:solidFill>
                  <a:schemeClr val="tx1"/>
                </a:solidFill>
                <a:latin typeface="Bitstream Vera Serif" pitchFamily="16" charset="0"/>
              </a:rPr>
              <a:t>StudentList</a:t>
            </a:r>
            <a:r>
              <a:rPr kumimoji="0" lang="en-US" altLang="ja-JP" sz="1600" dirty="0" smtClean="0">
                <a:solidFill>
                  <a:schemeClr val="tx1"/>
                </a:solidFill>
                <a:latin typeface="Bitstream Vera Serif" pitchFamily="16" charset="0"/>
              </a:rPr>
              <a:t>;</a:t>
            </a:r>
          </a:p>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en-US" altLang="ja-JP" sz="1600" dirty="0" smtClean="0">
              <a:solidFill>
                <a:schemeClr val="tx1"/>
              </a:solidFill>
              <a:latin typeface="Bitstream Vera Serif" pitchFamily="16" charset="0"/>
            </a:endParaRPr>
          </a:p>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en-US" altLang="ja-JP" sz="1600" dirty="0" smtClean="0">
              <a:solidFill>
                <a:schemeClr val="tx1"/>
              </a:solidFill>
              <a:latin typeface="Bitstream Vera Serif" pitchFamily="16" charset="0"/>
            </a:endParaRPr>
          </a:p>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en-US" altLang="ja-JP" sz="1600" dirty="0" smtClean="0">
              <a:solidFill>
                <a:schemeClr val="tx1"/>
              </a:solidFill>
              <a:latin typeface="Bitstream Vera Serif" pitchFamily="16" charset="0"/>
            </a:endParaRPr>
          </a:p>
        </p:txBody>
      </p:sp>
      <p:sp>
        <p:nvSpPr>
          <p:cNvPr id="37" name="テキスト ボックス 36"/>
          <p:cNvSpPr txBox="1"/>
          <p:nvPr/>
        </p:nvSpPr>
        <p:spPr>
          <a:xfrm>
            <a:off x="6040444" y="1565259"/>
            <a:ext cx="2214578" cy="461665"/>
          </a:xfrm>
          <a:prstGeom prst="rect">
            <a:avLst/>
          </a:prstGeom>
          <a:noFill/>
        </p:spPr>
        <p:txBody>
          <a:bodyPr wrap="square" rtlCol="0">
            <a:spAutoFit/>
          </a:bodyPr>
          <a:lstStyle/>
          <a:p>
            <a:r>
              <a:rPr kumimoji="1" lang="en-US" altLang="ja-JP" dirty="0" smtClean="0">
                <a:solidFill>
                  <a:schemeClr val="tx1"/>
                </a:solidFill>
              </a:rPr>
              <a:t>C++</a:t>
            </a:r>
            <a:r>
              <a:rPr kumimoji="1" lang="ja-JP" altLang="en-US" dirty="0" smtClean="0">
                <a:solidFill>
                  <a:schemeClr val="tx1"/>
                </a:solidFill>
              </a:rPr>
              <a:t>での記述</a:t>
            </a:r>
            <a:endParaRPr kumimoji="1" lang="ja-JP" altLang="en-US" dirty="0">
              <a:solidFill>
                <a:schemeClr val="tx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325404" y="207937"/>
            <a:ext cx="9069387" cy="1325563"/>
          </a:xfrm>
        </p:spPr>
        <p:txBody>
          <a:bodyPr tIns="1116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US" dirty="0" smtClean="0"/>
              <a:t>　　　制約∽アドバンス</a:t>
            </a:r>
            <a:r>
              <a:rPr lang="en-US" altLang="ja-JP" dirty="0" smtClean="0"/>
              <a:t>)</a:t>
            </a:r>
            <a:endParaRPr lang="en-US" dirty="0" smtClean="0"/>
          </a:p>
        </p:txBody>
      </p:sp>
      <p:sp>
        <p:nvSpPr>
          <p:cNvPr id="7" name="テキスト プレースホルダ 6"/>
          <p:cNvSpPr>
            <a:spLocks noGrp="1"/>
          </p:cNvSpPr>
          <p:nvPr>
            <p:ph type="body" sz="half" idx="1"/>
          </p:nvPr>
        </p:nvSpPr>
        <p:spPr>
          <a:xfrm>
            <a:off x="253966" y="1422383"/>
            <a:ext cx="9251982" cy="1143008"/>
          </a:xfrm>
        </p:spPr>
        <p:txBody>
          <a:bodyPr>
            <a:normAutofit/>
          </a:bodyPr>
          <a:lstStyle/>
          <a:p>
            <a:pPr>
              <a:spcAft>
                <a:spcPts val="0"/>
              </a:spcAft>
              <a:buNone/>
            </a:pPr>
            <a:r>
              <a:rPr kumimoji="1" lang="ja-JP" altLang="en-US" sz="2400" dirty="0" smtClean="0"/>
              <a:t>　　　制約を用いてモデルに条件や制限を付けることができる。制約は</a:t>
            </a:r>
            <a:r>
              <a:rPr kumimoji="1" lang="en-US" altLang="ja-JP" sz="2400" dirty="0" smtClean="0"/>
              <a:t>{</a:t>
            </a:r>
            <a:r>
              <a:rPr kumimoji="1" lang="ja-JP" altLang="en-US" sz="2400" dirty="0" smtClean="0"/>
              <a:t>　</a:t>
            </a:r>
            <a:r>
              <a:rPr kumimoji="1" lang="en-US" altLang="ja-JP" sz="2400" dirty="0" smtClean="0"/>
              <a:t>}</a:t>
            </a:r>
          </a:p>
          <a:p>
            <a:pPr>
              <a:spcAft>
                <a:spcPts val="0"/>
              </a:spcAft>
              <a:buNone/>
            </a:pPr>
            <a:r>
              <a:rPr kumimoji="1" lang="ja-JP" altLang="en-US" sz="2400" dirty="0" smtClean="0"/>
              <a:t>　　の中に記述する。記述内容は、自然言語でも、何らかの形式言語でも構わない。以下に属性に制約をつけた例を記す。</a:t>
            </a:r>
            <a:endParaRPr kumimoji="1" lang="ja-JP" altLang="en-US" sz="2400" dirty="0"/>
          </a:p>
        </p:txBody>
      </p:sp>
      <p:sp>
        <p:nvSpPr>
          <p:cNvPr id="6" name="正方形/長方形 5"/>
          <p:cNvSpPr/>
          <p:nvPr/>
        </p:nvSpPr>
        <p:spPr bwMode="auto">
          <a:xfrm>
            <a:off x="1325536" y="3494085"/>
            <a:ext cx="4000528" cy="242889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8" name="フローチャート: 処理 7"/>
          <p:cNvSpPr/>
          <p:nvPr/>
        </p:nvSpPr>
        <p:spPr bwMode="auto">
          <a:xfrm>
            <a:off x="1325536" y="4279903"/>
            <a:ext cx="4000528" cy="1143008"/>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9" name="テキスト ボックス 8"/>
          <p:cNvSpPr txBox="1"/>
          <p:nvPr/>
        </p:nvSpPr>
        <p:spPr>
          <a:xfrm>
            <a:off x="1325536" y="3636961"/>
            <a:ext cx="4000528" cy="461665"/>
          </a:xfrm>
          <a:prstGeom prst="rect">
            <a:avLst/>
          </a:prstGeom>
          <a:noFill/>
        </p:spPr>
        <p:txBody>
          <a:bodyPr wrap="square" rtlCol="0">
            <a:spAutoFit/>
          </a:bodyPr>
          <a:lstStyle/>
          <a:p>
            <a:pPr algn="ctr"/>
            <a:r>
              <a:rPr kumimoji="1" lang="ja-JP" altLang="en-US" dirty="0" smtClean="0">
                <a:solidFill>
                  <a:sysClr val="windowText" lastClr="000000"/>
                </a:solidFill>
              </a:rPr>
              <a:t>銀行口座</a:t>
            </a:r>
            <a:endParaRPr kumimoji="1" lang="ja-JP" altLang="en-US" dirty="0">
              <a:solidFill>
                <a:sysClr val="windowText" lastClr="000000"/>
              </a:solidFill>
            </a:endParaRPr>
          </a:p>
        </p:txBody>
      </p:sp>
      <p:sp>
        <p:nvSpPr>
          <p:cNvPr id="12" name="テキスト ボックス 11"/>
          <p:cNvSpPr txBox="1"/>
          <p:nvPr/>
        </p:nvSpPr>
        <p:spPr>
          <a:xfrm>
            <a:off x="1325536" y="4637093"/>
            <a:ext cx="4143404" cy="369332"/>
          </a:xfrm>
          <a:prstGeom prst="rect">
            <a:avLst/>
          </a:prstGeom>
          <a:noFill/>
        </p:spPr>
        <p:txBody>
          <a:bodyPr wrap="square" rtlCol="0">
            <a:spAutoFit/>
          </a:bodyPr>
          <a:lstStyle/>
          <a:p>
            <a:pPr algn="ctr"/>
            <a:r>
              <a:rPr kumimoji="1" lang="ja-JP" altLang="en-US" sz="1800" dirty="0" smtClean="0">
                <a:solidFill>
                  <a:sysClr val="windowText" lastClr="000000"/>
                </a:solidFill>
              </a:rPr>
              <a:t>－預金残高　：　</a:t>
            </a:r>
            <a:r>
              <a:rPr kumimoji="1" lang="en-US" altLang="ja-JP" sz="1800" dirty="0" err="1" smtClean="0">
                <a:solidFill>
                  <a:sysClr val="windowText" lastClr="000000"/>
                </a:solidFill>
              </a:rPr>
              <a:t>int</a:t>
            </a:r>
            <a:r>
              <a:rPr kumimoji="1" lang="en-US" altLang="ja-JP" sz="1800" dirty="0" smtClean="0">
                <a:solidFill>
                  <a:sysClr val="windowText" lastClr="000000"/>
                </a:solidFill>
              </a:rPr>
              <a:t>{</a:t>
            </a:r>
            <a:r>
              <a:rPr kumimoji="1" lang="ja-JP" altLang="en-US" sz="1800" dirty="0" smtClean="0">
                <a:solidFill>
                  <a:sysClr val="windowText" lastClr="000000"/>
                </a:solidFill>
              </a:rPr>
              <a:t>値は</a:t>
            </a:r>
            <a:r>
              <a:rPr kumimoji="1" lang="en-US" altLang="ja-JP" sz="1800" dirty="0" smtClean="0">
                <a:solidFill>
                  <a:sysClr val="windowText" lastClr="000000"/>
                </a:solidFill>
              </a:rPr>
              <a:t>0</a:t>
            </a:r>
            <a:r>
              <a:rPr kumimoji="1" lang="ja-JP" altLang="en-US" sz="1800" dirty="0" smtClean="0">
                <a:solidFill>
                  <a:sysClr val="windowText" lastClr="000000"/>
                </a:solidFill>
              </a:rPr>
              <a:t>以上</a:t>
            </a:r>
            <a:r>
              <a:rPr kumimoji="1" lang="en-US" altLang="ja-JP" sz="1800" dirty="0" smtClean="0">
                <a:solidFill>
                  <a:sysClr val="windowText" lastClr="000000"/>
                </a:solidFill>
              </a:rPr>
              <a:t>}</a:t>
            </a:r>
            <a:endParaRPr kumimoji="1" lang="ja-JP" altLang="en-US" sz="1800" dirty="0">
              <a:solidFill>
                <a:sysClr val="windowText" lastClr="000000"/>
              </a:solidFill>
            </a:endParaRPr>
          </a:p>
        </p:txBody>
      </p:sp>
      <p:cxnSp>
        <p:nvCxnSpPr>
          <p:cNvPr id="13" name="曲線コネクタ 12"/>
          <p:cNvCxnSpPr/>
          <p:nvPr/>
        </p:nvCxnSpPr>
        <p:spPr bwMode="auto">
          <a:xfrm rot="10800000" flipV="1">
            <a:off x="4897436" y="4065589"/>
            <a:ext cx="2143140" cy="714380"/>
          </a:xfrm>
          <a:prstGeom prst="curvedConnector3">
            <a:avLst>
              <a:gd name="adj1" fmla="val 50000"/>
            </a:avLst>
          </a:prstGeom>
          <a:solidFill>
            <a:srgbClr val="00B8FF"/>
          </a:solidFill>
          <a:ln w="9525" cap="flat" cmpd="sng" algn="ctr">
            <a:solidFill>
              <a:schemeClr val="tx1"/>
            </a:solidFill>
            <a:prstDash val="solid"/>
            <a:round/>
            <a:headEnd type="none" w="med" len="med"/>
            <a:tailEnd type="arrow"/>
          </a:ln>
          <a:effectLst/>
        </p:spPr>
      </p:cxnSp>
      <p:sp>
        <p:nvSpPr>
          <p:cNvPr id="16" name="テキスト ボックス 15"/>
          <p:cNvSpPr txBox="1"/>
          <p:nvPr/>
        </p:nvSpPr>
        <p:spPr>
          <a:xfrm>
            <a:off x="7040576" y="3851275"/>
            <a:ext cx="2214578" cy="400110"/>
          </a:xfrm>
          <a:prstGeom prst="rect">
            <a:avLst/>
          </a:prstGeom>
          <a:noFill/>
        </p:spPr>
        <p:txBody>
          <a:bodyPr wrap="square" rtlCol="0">
            <a:spAutoFit/>
          </a:bodyPr>
          <a:lstStyle/>
          <a:p>
            <a:r>
              <a:rPr lang="ja-JP" altLang="en-US" sz="2000" dirty="0" smtClean="0">
                <a:solidFill>
                  <a:srgbClr val="FF0000"/>
                </a:solidFill>
              </a:rPr>
              <a:t>属性に付けた制約</a:t>
            </a:r>
            <a:endParaRPr lang="en-US" altLang="ja-JP" sz="2000" dirty="0" smtClean="0">
              <a:solidFill>
                <a:srgbClr val="FF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Grp="1" noChangeArrowheads="1"/>
          </p:cNvSpPr>
          <p:nvPr>
            <p:ph type="title"/>
          </p:nvPr>
        </p:nvSpPr>
        <p:spPr>
          <a:xfrm>
            <a:off x="503238" y="315913"/>
            <a:ext cx="9064625" cy="1223962"/>
          </a:xfrm>
        </p:spPr>
        <p:txBody>
          <a:bodyPr/>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US" dirty="0" smtClean="0"/>
              <a:t>クラス</a:t>
            </a:r>
            <a:r>
              <a:rPr lang="en-US" altLang="ja-JP" dirty="0" smtClean="0"/>
              <a:t>(</a:t>
            </a:r>
            <a:r>
              <a:rPr lang="ja-JP" altLang="en-US" dirty="0" smtClean="0"/>
              <a:t>∽アドバンス</a:t>
            </a:r>
            <a:r>
              <a:rPr lang="en-US" altLang="ja-JP" dirty="0" smtClean="0"/>
              <a:t>)</a:t>
            </a:r>
            <a:endParaRPr lang="en-US" dirty="0" smtClean="0"/>
          </a:p>
        </p:txBody>
      </p:sp>
      <p:sp>
        <p:nvSpPr>
          <p:cNvPr id="3075" name="Rectangle 2"/>
          <p:cNvSpPr>
            <a:spLocks noGrp="1" noChangeArrowheads="1"/>
          </p:cNvSpPr>
          <p:nvPr>
            <p:ph type="body" idx="1"/>
          </p:nvPr>
        </p:nvSpPr>
        <p:spPr>
          <a:xfrm>
            <a:off x="182528" y="1422383"/>
            <a:ext cx="9683783" cy="1143008"/>
          </a:xfrm>
        </p:spPr>
        <p:txBody>
          <a:bodyPr/>
          <a:lstStyle/>
          <a:p>
            <a:pPr indent="-338138"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US" dirty="0" smtClean="0"/>
              <a:t>　</a:t>
            </a:r>
            <a:r>
              <a:rPr lang="ja-JP" altLang="en-US" sz="2400" dirty="0" smtClean="0"/>
              <a:t>クラスにあるパッケージに属する場合には、クラスを表示する際に、パッケージ名をクラス名の前に修飾することができます。</a:t>
            </a:r>
            <a:endParaRPr lang="en-US" altLang="ja-JP" sz="2400" dirty="0" smtClean="0"/>
          </a:p>
        </p:txBody>
      </p:sp>
      <p:sp>
        <p:nvSpPr>
          <p:cNvPr id="5" name="正方形/長方形 4"/>
          <p:cNvSpPr/>
          <p:nvPr/>
        </p:nvSpPr>
        <p:spPr bwMode="auto">
          <a:xfrm>
            <a:off x="754032" y="3779837"/>
            <a:ext cx="4143404" cy="242889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6" name="フローチャート: 処理 5"/>
          <p:cNvSpPr/>
          <p:nvPr/>
        </p:nvSpPr>
        <p:spPr bwMode="auto">
          <a:xfrm>
            <a:off x="754032" y="3136895"/>
            <a:ext cx="1714512" cy="642942"/>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7" name="テキスト ボックス 6"/>
          <p:cNvSpPr txBox="1"/>
          <p:nvPr/>
        </p:nvSpPr>
        <p:spPr>
          <a:xfrm>
            <a:off x="896908" y="3279771"/>
            <a:ext cx="1357322" cy="461665"/>
          </a:xfrm>
          <a:prstGeom prst="rect">
            <a:avLst/>
          </a:prstGeom>
          <a:noFill/>
        </p:spPr>
        <p:txBody>
          <a:bodyPr wrap="square" rtlCol="0">
            <a:spAutoFit/>
          </a:bodyPr>
          <a:lstStyle/>
          <a:p>
            <a:pPr algn="ctr"/>
            <a:r>
              <a:rPr kumimoji="1" lang="ja-JP" altLang="en-US" dirty="0" smtClean="0">
                <a:solidFill>
                  <a:schemeClr val="tx1"/>
                </a:solidFill>
              </a:rPr>
              <a:t>会社</a:t>
            </a:r>
            <a:endParaRPr kumimoji="1" lang="ja-JP" altLang="en-US" dirty="0">
              <a:solidFill>
                <a:schemeClr val="tx1"/>
              </a:solidFill>
            </a:endParaRPr>
          </a:p>
        </p:txBody>
      </p:sp>
      <p:sp>
        <p:nvSpPr>
          <p:cNvPr id="10" name="フローチャート: 処理 9"/>
          <p:cNvSpPr/>
          <p:nvPr/>
        </p:nvSpPr>
        <p:spPr bwMode="auto">
          <a:xfrm>
            <a:off x="1539850" y="4637093"/>
            <a:ext cx="2571768" cy="785818"/>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11" name="テキスト ボックス 10"/>
          <p:cNvSpPr txBox="1"/>
          <p:nvPr/>
        </p:nvSpPr>
        <p:spPr>
          <a:xfrm>
            <a:off x="1468412" y="4851407"/>
            <a:ext cx="2571768" cy="461665"/>
          </a:xfrm>
          <a:prstGeom prst="rect">
            <a:avLst/>
          </a:prstGeom>
          <a:noFill/>
        </p:spPr>
        <p:txBody>
          <a:bodyPr wrap="square" rtlCol="0">
            <a:spAutoFit/>
          </a:bodyPr>
          <a:lstStyle/>
          <a:p>
            <a:pPr algn="ctr"/>
            <a:r>
              <a:rPr kumimoji="1" lang="ja-JP" altLang="en-US" dirty="0" smtClean="0">
                <a:solidFill>
                  <a:sysClr val="windowText" lastClr="000000"/>
                </a:solidFill>
              </a:rPr>
              <a:t>従業員</a:t>
            </a:r>
            <a:endParaRPr kumimoji="1" lang="ja-JP" altLang="en-US" dirty="0">
              <a:solidFill>
                <a:sysClr val="windowText" lastClr="000000"/>
              </a:solidFill>
            </a:endParaRPr>
          </a:p>
        </p:txBody>
      </p:sp>
      <p:sp>
        <p:nvSpPr>
          <p:cNvPr id="12" name="正方形/長方形 11"/>
          <p:cNvSpPr/>
          <p:nvPr/>
        </p:nvSpPr>
        <p:spPr bwMode="auto">
          <a:xfrm>
            <a:off x="5397502" y="4494217"/>
            <a:ext cx="3929090" cy="100013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13" name="テキスト ボックス 12"/>
          <p:cNvSpPr txBox="1"/>
          <p:nvPr/>
        </p:nvSpPr>
        <p:spPr>
          <a:xfrm>
            <a:off x="5611816" y="4708531"/>
            <a:ext cx="3643338" cy="584775"/>
          </a:xfrm>
          <a:prstGeom prst="rect">
            <a:avLst/>
          </a:prstGeom>
          <a:noFill/>
        </p:spPr>
        <p:txBody>
          <a:bodyPr wrap="square" rtlCol="0">
            <a:spAutoFit/>
          </a:bodyPr>
          <a:lstStyle/>
          <a:p>
            <a:pPr algn="ctr"/>
            <a:r>
              <a:rPr kumimoji="1" lang="ja-JP" altLang="en-US" sz="3200" dirty="0" smtClean="0">
                <a:solidFill>
                  <a:schemeClr val="tx1"/>
                </a:solidFill>
              </a:rPr>
              <a:t>会社：　：従業員</a:t>
            </a:r>
            <a:endParaRPr kumimoji="1" lang="ja-JP" altLang="en-US" sz="3200" dirty="0">
              <a:solidFill>
                <a:schemeClr val="tx1"/>
              </a:solidFill>
            </a:endParaRPr>
          </a:p>
        </p:txBody>
      </p:sp>
      <p:cxnSp>
        <p:nvCxnSpPr>
          <p:cNvPr id="15" name="カギ線コネクタ 14"/>
          <p:cNvCxnSpPr/>
          <p:nvPr/>
        </p:nvCxnSpPr>
        <p:spPr bwMode="auto">
          <a:xfrm rot="16200000" flipH="1">
            <a:off x="5468940" y="3708399"/>
            <a:ext cx="1071570" cy="928694"/>
          </a:xfrm>
          <a:prstGeom prst="bentConnector3">
            <a:avLst>
              <a:gd name="adj1" fmla="val 50000"/>
            </a:avLst>
          </a:prstGeom>
          <a:solidFill>
            <a:srgbClr val="00B8FF"/>
          </a:solidFill>
          <a:ln w="9525" cap="flat" cmpd="sng" algn="ctr">
            <a:solidFill>
              <a:schemeClr val="tx1"/>
            </a:solidFill>
            <a:prstDash val="solid"/>
            <a:round/>
            <a:headEnd type="none" w="med" len="med"/>
            <a:tailEnd type="arrow"/>
          </a:ln>
          <a:effectLst/>
        </p:spPr>
      </p:cxnSp>
      <p:cxnSp>
        <p:nvCxnSpPr>
          <p:cNvPr id="18" name="カギ線コネクタ 17"/>
          <p:cNvCxnSpPr>
            <a:stCxn id="23" idx="2"/>
          </p:cNvCxnSpPr>
          <p:nvPr/>
        </p:nvCxnSpPr>
        <p:spPr bwMode="auto">
          <a:xfrm rot="5400000">
            <a:off x="7794276" y="3854876"/>
            <a:ext cx="1100088" cy="750099"/>
          </a:xfrm>
          <a:prstGeom prst="bentConnector3">
            <a:avLst>
              <a:gd name="adj1" fmla="val 50000"/>
            </a:avLst>
          </a:prstGeom>
          <a:solidFill>
            <a:srgbClr val="00B8FF"/>
          </a:solidFill>
          <a:ln w="9525" cap="flat" cmpd="sng" algn="ctr">
            <a:solidFill>
              <a:schemeClr val="tx1"/>
            </a:solidFill>
            <a:prstDash val="solid"/>
            <a:round/>
            <a:headEnd type="none" w="med" len="med"/>
            <a:tailEnd type="arrow"/>
          </a:ln>
          <a:effectLst/>
        </p:spPr>
      </p:cxnSp>
      <p:sp>
        <p:nvSpPr>
          <p:cNvPr id="21" name="テキスト ボックス 20"/>
          <p:cNvSpPr txBox="1"/>
          <p:nvPr/>
        </p:nvSpPr>
        <p:spPr>
          <a:xfrm flipH="1">
            <a:off x="4825998" y="3208333"/>
            <a:ext cx="1785950" cy="400110"/>
          </a:xfrm>
          <a:prstGeom prst="rect">
            <a:avLst/>
          </a:prstGeom>
          <a:noFill/>
        </p:spPr>
        <p:txBody>
          <a:bodyPr wrap="square" rtlCol="0">
            <a:spAutoFit/>
          </a:bodyPr>
          <a:lstStyle/>
          <a:p>
            <a:pPr algn="ctr"/>
            <a:r>
              <a:rPr kumimoji="1" lang="ja-JP" altLang="en-US" sz="2000" dirty="0" smtClean="0">
                <a:solidFill>
                  <a:schemeClr val="tx1"/>
                </a:solidFill>
              </a:rPr>
              <a:t>パッケージ名</a:t>
            </a:r>
            <a:endParaRPr kumimoji="1" lang="ja-JP" altLang="en-US" sz="2000" dirty="0">
              <a:solidFill>
                <a:schemeClr val="tx1"/>
              </a:solidFill>
            </a:endParaRPr>
          </a:p>
        </p:txBody>
      </p:sp>
      <p:sp>
        <p:nvSpPr>
          <p:cNvPr id="23" name="テキスト ボックス 22"/>
          <p:cNvSpPr txBox="1"/>
          <p:nvPr/>
        </p:nvSpPr>
        <p:spPr>
          <a:xfrm flipH="1">
            <a:off x="7826394" y="3279771"/>
            <a:ext cx="1785950" cy="400110"/>
          </a:xfrm>
          <a:prstGeom prst="rect">
            <a:avLst/>
          </a:prstGeom>
          <a:noFill/>
        </p:spPr>
        <p:txBody>
          <a:bodyPr wrap="square" rtlCol="0">
            <a:spAutoFit/>
          </a:bodyPr>
          <a:lstStyle/>
          <a:p>
            <a:pPr algn="ctr"/>
            <a:r>
              <a:rPr kumimoji="1" lang="ja-JP" altLang="en-US" sz="2000" dirty="0" smtClean="0">
                <a:solidFill>
                  <a:schemeClr val="tx1"/>
                </a:solidFill>
              </a:rPr>
              <a:t>クラス名</a:t>
            </a:r>
            <a:endParaRPr kumimoji="1" lang="ja-JP" altLang="en-US" sz="2000" dirty="0">
              <a:solidFill>
                <a:schemeClr val="tx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325404" y="207937"/>
            <a:ext cx="9069387" cy="1325563"/>
          </a:xfrm>
        </p:spPr>
        <p:txBody>
          <a:bodyPr tIns="1116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US" dirty="0" smtClean="0"/>
              <a:t>属性</a:t>
            </a:r>
            <a:r>
              <a:rPr lang="en-US" altLang="ja-JP" dirty="0" smtClean="0"/>
              <a:t>(</a:t>
            </a:r>
            <a:r>
              <a:rPr lang="ja-JP" altLang="en-US" dirty="0" smtClean="0"/>
              <a:t>∽アドバンス</a:t>
            </a:r>
            <a:r>
              <a:rPr lang="en-US" altLang="ja-JP" dirty="0" smtClean="0"/>
              <a:t>)</a:t>
            </a:r>
            <a:endParaRPr lang="en-US" dirty="0" smtClean="0"/>
          </a:p>
        </p:txBody>
      </p:sp>
      <p:sp>
        <p:nvSpPr>
          <p:cNvPr id="7" name="テキスト プレースホルダ 6"/>
          <p:cNvSpPr>
            <a:spLocks noGrp="1"/>
          </p:cNvSpPr>
          <p:nvPr>
            <p:ph type="body" sz="half" idx="1"/>
          </p:nvPr>
        </p:nvSpPr>
        <p:spPr>
          <a:xfrm>
            <a:off x="253966" y="1422383"/>
            <a:ext cx="9251982" cy="785818"/>
          </a:xfrm>
        </p:spPr>
        <p:txBody>
          <a:bodyPr/>
          <a:lstStyle/>
          <a:p>
            <a:pPr>
              <a:buNone/>
            </a:pPr>
            <a:r>
              <a:rPr kumimoji="1" lang="ja-JP" altLang="en-US" sz="2400" dirty="0" smtClean="0"/>
              <a:t>　　　クラスの属性は下記の形式で多重度およびプロパティ文字列を表記することがでる。</a:t>
            </a:r>
            <a:r>
              <a:rPr kumimoji="1" lang="en-US" altLang="ja-JP" sz="2400" dirty="0" smtClean="0"/>
              <a:t> </a:t>
            </a:r>
            <a:r>
              <a:rPr kumimoji="1" lang="ja-JP" altLang="en-US" sz="2400" dirty="0" smtClean="0"/>
              <a:t>例として従業員のクラス属性を上げる。</a:t>
            </a:r>
            <a:endParaRPr kumimoji="1" lang="ja-JP" altLang="en-US" sz="2400" dirty="0"/>
          </a:p>
        </p:txBody>
      </p:sp>
      <p:sp>
        <p:nvSpPr>
          <p:cNvPr id="4" name="テキスト ボックス 3"/>
          <p:cNvSpPr txBox="1"/>
          <p:nvPr/>
        </p:nvSpPr>
        <p:spPr>
          <a:xfrm>
            <a:off x="182529" y="2636829"/>
            <a:ext cx="9898096" cy="461665"/>
          </a:xfrm>
          <a:prstGeom prst="rect">
            <a:avLst/>
          </a:prstGeom>
          <a:noFill/>
        </p:spPr>
        <p:txBody>
          <a:bodyPr wrap="square" rtlCol="0">
            <a:spAutoFit/>
          </a:bodyPr>
          <a:lstStyle/>
          <a:p>
            <a:pPr algn="ctr"/>
            <a:r>
              <a:rPr kumimoji="1" lang="ja-JP" altLang="en-US" sz="1400" b="1" dirty="0" smtClean="0">
                <a:solidFill>
                  <a:schemeClr val="tx1"/>
                </a:solidFill>
              </a:rPr>
              <a:t>ステレオタイプ</a:t>
            </a:r>
            <a:r>
              <a:rPr kumimoji="1" lang="ja-JP" altLang="en-US" b="1" dirty="0" smtClean="0">
                <a:solidFill>
                  <a:schemeClr val="tx1"/>
                </a:solidFill>
              </a:rPr>
              <a:t>　</a:t>
            </a:r>
            <a:r>
              <a:rPr kumimoji="1" lang="ja-JP" altLang="en-US" sz="2200" b="1" dirty="0" smtClean="0">
                <a:solidFill>
                  <a:schemeClr val="tx1"/>
                </a:solidFill>
              </a:rPr>
              <a:t>可視性　名前</a:t>
            </a:r>
            <a:r>
              <a:rPr kumimoji="1" lang="ja-JP" altLang="en-US" b="1" dirty="0" smtClean="0">
                <a:solidFill>
                  <a:schemeClr val="tx1"/>
                </a:solidFill>
              </a:rPr>
              <a:t>　：　</a:t>
            </a:r>
            <a:r>
              <a:rPr kumimoji="1" lang="ja-JP" altLang="en-US" sz="2200" b="1" dirty="0" smtClean="0">
                <a:solidFill>
                  <a:schemeClr val="tx1"/>
                </a:solidFill>
              </a:rPr>
              <a:t>型表現　</a:t>
            </a:r>
            <a:r>
              <a:rPr kumimoji="1" lang="en-US" altLang="ja-JP" sz="2200" b="1" dirty="0" smtClean="0">
                <a:solidFill>
                  <a:schemeClr val="tx1"/>
                </a:solidFill>
              </a:rPr>
              <a:t>[</a:t>
            </a:r>
            <a:r>
              <a:rPr kumimoji="1" lang="ja-JP" altLang="en-US" sz="2200" b="1" dirty="0" smtClean="0">
                <a:solidFill>
                  <a:schemeClr val="tx1"/>
                </a:solidFill>
              </a:rPr>
              <a:t>多重度</a:t>
            </a:r>
            <a:r>
              <a:rPr kumimoji="1" lang="en-US" altLang="ja-JP" sz="2200" b="1" dirty="0" smtClean="0">
                <a:solidFill>
                  <a:schemeClr val="tx1"/>
                </a:solidFill>
              </a:rPr>
              <a:t>]</a:t>
            </a:r>
            <a:r>
              <a:rPr kumimoji="1" lang="ja-JP" altLang="en-US" sz="2200" b="1" dirty="0" smtClean="0">
                <a:solidFill>
                  <a:schemeClr val="tx1"/>
                </a:solidFill>
              </a:rPr>
              <a:t>　</a:t>
            </a:r>
            <a:r>
              <a:rPr kumimoji="1" lang="en-US" altLang="ja-JP" b="1" dirty="0" smtClean="0">
                <a:solidFill>
                  <a:schemeClr val="tx1"/>
                </a:solidFill>
              </a:rPr>
              <a:t>=</a:t>
            </a:r>
            <a:r>
              <a:rPr kumimoji="1" lang="ja-JP" altLang="en-US" b="1" dirty="0" smtClean="0">
                <a:solidFill>
                  <a:schemeClr val="tx1"/>
                </a:solidFill>
              </a:rPr>
              <a:t>　</a:t>
            </a:r>
            <a:r>
              <a:rPr kumimoji="1" lang="ja-JP" altLang="en-US" sz="1400" b="1" dirty="0" smtClean="0">
                <a:solidFill>
                  <a:schemeClr val="tx1"/>
                </a:solidFill>
              </a:rPr>
              <a:t>初期値</a:t>
            </a:r>
            <a:r>
              <a:rPr lang="ja-JP" altLang="en-US" b="1" dirty="0" smtClean="0">
                <a:solidFill>
                  <a:schemeClr val="tx1"/>
                </a:solidFill>
              </a:rPr>
              <a:t>　</a:t>
            </a:r>
            <a:r>
              <a:rPr lang="en-US" altLang="ja-JP" sz="2200" b="1" dirty="0" smtClean="0">
                <a:solidFill>
                  <a:schemeClr val="tx1"/>
                </a:solidFill>
              </a:rPr>
              <a:t>{</a:t>
            </a:r>
            <a:r>
              <a:rPr lang="ja-JP" altLang="en-US" sz="2200" b="1" dirty="0" smtClean="0">
                <a:solidFill>
                  <a:schemeClr val="tx1"/>
                </a:solidFill>
              </a:rPr>
              <a:t>プロパティ文字列</a:t>
            </a:r>
            <a:r>
              <a:rPr lang="en-US" altLang="ja-JP" sz="2200" b="1" dirty="0" smtClean="0">
                <a:solidFill>
                  <a:schemeClr val="tx1"/>
                </a:solidFill>
              </a:rPr>
              <a:t>}</a:t>
            </a:r>
            <a:endParaRPr kumimoji="1" lang="ja-JP" altLang="en-US" sz="2200" b="1" dirty="0">
              <a:solidFill>
                <a:schemeClr val="tx1"/>
              </a:solidFill>
            </a:endParaRPr>
          </a:p>
        </p:txBody>
      </p:sp>
      <p:sp>
        <p:nvSpPr>
          <p:cNvPr id="5" name="テキスト ボックス 4"/>
          <p:cNvSpPr txBox="1"/>
          <p:nvPr/>
        </p:nvSpPr>
        <p:spPr>
          <a:xfrm>
            <a:off x="468280" y="2851143"/>
            <a:ext cx="9612345" cy="584775"/>
          </a:xfrm>
          <a:prstGeom prst="rect">
            <a:avLst/>
          </a:prstGeom>
          <a:noFill/>
        </p:spPr>
        <p:txBody>
          <a:bodyPr wrap="square" rtlCol="0">
            <a:spAutoFit/>
          </a:bodyPr>
          <a:lstStyle/>
          <a:p>
            <a:r>
              <a:rPr kumimoji="1" lang="en-US" altLang="ja-JP" dirty="0" smtClean="0">
                <a:solidFill>
                  <a:schemeClr val="tx1"/>
                </a:solidFill>
              </a:rPr>
              <a:t>		</a:t>
            </a:r>
            <a:r>
              <a:rPr kumimoji="1" lang="ja-JP" altLang="en-US" dirty="0" smtClean="0">
                <a:solidFill>
                  <a:schemeClr val="tx1"/>
                </a:solidFill>
              </a:rPr>
              <a:t>　</a:t>
            </a:r>
            <a:r>
              <a:rPr lang="ja-JP" altLang="en-US" dirty="0" smtClean="0">
                <a:solidFill>
                  <a:schemeClr val="tx1"/>
                </a:solidFill>
              </a:rPr>
              <a:t>　</a:t>
            </a:r>
            <a:r>
              <a:rPr kumimoji="1" lang="en-US" altLang="ja-JP" dirty="0" smtClean="0">
                <a:solidFill>
                  <a:schemeClr val="tx1"/>
                </a:solidFill>
              </a:rPr>
              <a:t>―</a:t>
            </a:r>
            <a:r>
              <a:rPr kumimoji="1" lang="ja-JP" altLang="en-US" dirty="0" smtClean="0">
                <a:solidFill>
                  <a:schemeClr val="tx1"/>
                </a:solidFill>
              </a:rPr>
              <a:t>　　</a:t>
            </a:r>
            <a:r>
              <a:rPr kumimoji="1" lang="ja-JP" altLang="en-US" sz="1800" dirty="0" smtClean="0">
                <a:solidFill>
                  <a:schemeClr val="tx1"/>
                </a:solidFill>
              </a:rPr>
              <a:t>従業員</a:t>
            </a:r>
            <a:r>
              <a:rPr kumimoji="1" lang="en-US" altLang="ja-JP" sz="1800" dirty="0" smtClean="0">
                <a:solidFill>
                  <a:schemeClr val="tx1"/>
                </a:solidFill>
              </a:rPr>
              <a:t>ID</a:t>
            </a:r>
            <a:r>
              <a:rPr kumimoji="1" lang="ja-JP" altLang="en-US" sz="1800" dirty="0" smtClean="0">
                <a:solidFill>
                  <a:schemeClr val="tx1"/>
                </a:solidFill>
              </a:rPr>
              <a:t>　　　　</a:t>
            </a:r>
            <a:r>
              <a:rPr kumimoji="1" lang="en-US" altLang="ja-JP" dirty="0" err="1" smtClean="0">
                <a:solidFill>
                  <a:schemeClr val="tx1"/>
                </a:solidFill>
              </a:rPr>
              <a:t>int</a:t>
            </a:r>
            <a:r>
              <a:rPr kumimoji="1" lang="ja-JP" altLang="en-US" dirty="0" smtClean="0">
                <a:solidFill>
                  <a:schemeClr val="tx1"/>
                </a:solidFill>
              </a:rPr>
              <a:t>　　　 </a:t>
            </a:r>
            <a:r>
              <a:rPr kumimoji="1" lang="en-US" altLang="ja-JP" dirty="0" smtClean="0">
                <a:solidFill>
                  <a:schemeClr val="tx1"/>
                </a:solidFill>
              </a:rPr>
              <a:t>[1]</a:t>
            </a:r>
            <a:r>
              <a:rPr kumimoji="1" lang="ja-JP" altLang="en-US" dirty="0" smtClean="0">
                <a:solidFill>
                  <a:schemeClr val="tx1"/>
                </a:solidFill>
              </a:rPr>
              <a:t>　　　　　　　　　　 </a:t>
            </a:r>
            <a:r>
              <a:rPr kumimoji="1" lang="en-US" altLang="ja-JP" dirty="0" smtClean="0">
                <a:solidFill>
                  <a:schemeClr val="tx1"/>
                </a:solidFill>
              </a:rPr>
              <a:t>{unique} </a:t>
            </a:r>
            <a:r>
              <a:rPr kumimoji="1" lang="ja-JP" altLang="en-US" sz="3200" dirty="0" smtClean="0">
                <a:solidFill>
                  <a:schemeClr val="tx1"/>
                </a:solidFill>
              </a:rPr>
              <a:t>　　</a:t>
            </a:r>
            <a:endParaRPr kumimoji="1" lang="ja-JP" altLang="en-US" sz="3200" dirty="0">
              <a:solidFill>
                <a:schemeClr val="tx1"/>
              </a:solidFill>
            </a:endParaRPr>
          </a:p>
        </p:txBody>
      </p:sp>
      <p:sp>
        <p:nvSpPr>
          <p:cNvPr id="6" name="正方形/長方形 5"/>
          <p:cNvSpPr/>
          <p:nvPr/>
        </p:nvSpPr>
        <p:spPr bwMode="auto">
          <a:xfrm>
            <a:off x="2682858" y="4351341"/>
            <a:ext cx="4143404" cy="242889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8" name="フローチャート: 処理 7"/>
          <p:cNvSpPr/>
          <p:nvPr/>
        </p:nvSpPr>
        <p:spPr bwMode="auto">
          <a:xfrm>
            <a:off x="2682858" y="5137159"/>
            <a:ext cx="4143404" cy="1143008"/>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9" name="テキスト ボックス 8"/>
          <p:cNvSpPr txBox="1"/>
          <p:nvPr/>
        </p:nvSpPr>
        <p:spPr>
          <a:xfrm>
            <a:off x="3397238" y="4494217"/>
            <a:ext cx="2571768" cy="461665"/>
          </a:xfrm>
          <a:prstGeom prst="rect">
            <a:avLst/>
          </a:prstGeom>
          <a:noFill/>
        </p:spPr>
        <p:txBody>
          <a:bodyPr wrap="square" rtlCol="0">
            <a:spAutoFit/>
          </a:bodyPr>
          <a:lstStyle/>
          <a:p>
            <a:pPr algn="ctr"/>
            <a:r>
              <a:rPr kumimoji="1" lang="ja-JP" altLang="en-US" dirty="0" smtClean="0">
                <a:solidFill>
                  <a:sysClr val="windowText" lastClr="000000"/>
                </a:solidFill>
              </a:rPr>
              <a:t>従業員</a:t>
            </a:r>
            <a:endParaRPr kumimoji="1" lang="ja-JP" altLang="en-US" dirty="0">
              <a:solidFill>
                <a:sysClr val="windowText" lastClr="000000"/>
              </a:solidFill>
            </a:endParaRPr>
          </a:p>
        </p:txBody>
      </p:sp>
      <p:sp>
        <p:nvSpPr>
          <p:cNvPr id="10" name="テキスト ボックス 9"/>
          <p:cNvSpPr txBox="1"/>
          <p:nvPr/>
        </p:nvSpPr>
        <p:spPr>
          <a:xfrm>
            <a:off x="2682858" y="5208597"/>
            <a:ext cx="4143404" cy="461665"/>
          </a:xfrm>
          <a:prstGeom prst="rect">
            <a:avLst/>
          </a:prstGeom>
          <a:noFill/>
        </p:spPr>
        <p:txBody>
          <a:bodyPr wrap="square" rtlCol="0">
            <a:spAutoFit/>
          </a:bodyPr>
          <a:lstStyle/>
          <a:p>
            <a:r>
              <a:rPr kumimoji="1" lang="ja-JP" altLang="en-US" dirty="0" smtClean="0">
                <a:solidFill>
                  <a:sysClr val="windowText" lastClr="000000"/>
                </a:solidFill>
              </a:rPr>
              <a:t>－</a:t>
            </a:r>
            <a:r>
              <a:rPr kumimoji="1" lang="ja-JP" altLang="en-US" sz="2000" dirty="0" smtClean="0">
                <a:solidFill>
                  <a:sysClr val="windowText" lastClr="000000"/>
                </a:solidFill>
              </a:rPr>
              <a:t>勤続年数　：　</a:t>
            </a:r>
            <a:r>
              <a:rPr kumimoji="1" lang="en-US" altLang="ja-JP" sz="2000" dirty="0" err="1" smtClean="0">
                <a:solidFill>
                  <a:sysClr val="windowText" lastClr="000000"/>
                </a:solidFill>
              </a:rPr>
              <a:t>int</a:t>
            </a:r>
            <a:r>
              <a:rPr lang="en-US" altLang="ja-JP" sz="2000" dirty="0" smtClean="0">
                <a:solidFill>
                  <a:sysClr val="windowText" lastClr="000000"/>
                </a:solidFill>
              </a:rPr>
              <a:t>[1]</a:t>
            </a:r>
            <a:r>
              <a:rPr lang="ja-JP" altLang="en-US" sz="2000" dirty="0" smtClean="0">
                <a:solidFill>
                  <a:sysClr val="windowText" lastClr="000000"/>
                </a:solidFill>
              </a:rPr>
              <a:t>　＝　</a:t>
            </a:r>
            <a:r>
              <a:rPr lang="en-US" altLang="ja-JP" sz="2000" dirty="0" smtClean="0">
                <a:solidFill>
                  <a:sysClr val="windowText" lastClr="000000"/>
                </a:solidFill>
              </a:rPr>
              <a:t>1</a:t>
            </a:r>
            <a:endParaRPr kumimoji="1" lang="ja-JP" altLang="en-US" dirty="0">
              <a:solidFill>
                <a:sysClr val="windowText" lastClr="000000"/>
              </a:solidFill>
            </a:endParaRPr>
          </a:p>
        </p:txBody>
      </p:sp>
      <p:sp>
        <p:nvSpPr>
          <p:cNvPr id="12" name="テキスト ボックス 11"/>
          <p:cNvSpPr txBox="1"/>
          <p:nvPr/>
        </p:nvSpPr>
        <p:spPr>
          <a:xfrm>
            <a:off x="2682858" y="5637225"/>
            <a:ext cx="4143404" cy="461665"/>
          </a:xfrm>
          <a:prstGeom prst="rect">
            <a:avLst/>
          </a:prstGeom>
          <a:noFill/>
        </p:spPr>
        <p:txBody>
          <a:bodyPr wrap="square" rtlCol="0">
            <a:spAutoFit/>
          </a:bodyPr>
          <a:lstStyle/>
          <a:p>
            <a:r>
              <a:rPr kumimoji="1" lang="ja-JP" altLang="en-US" dirty="0" smtClean="0">
                <a:solidFill>
                  <a:sysClr val="windowText" lastClr="000000"/>
                </a:solidFill>
              </a:rPr>
              <a:t>－</a:t>
            </a:r>
            <a:r>
              <a:rPr kumimoji="1" lang="ja-JP" altLang="en-US" sz="2000" dirty="0" smtClean="0">
                <a:solidFill>
                  <a:sysClr val="windowText" lastClr="000000"/>
                </a:solidFill>
              </a:rPr>
              <a:t>従業員</a:t>
            </a:r>
            <a:r>
              <a:rPr kumimoji="1" lang="en-US" altLang="ja-JP" sz="2000" dirty="0" smtClean="0">
                <a:solidFill>
                  <a:sysClr val="windowText" lastClr="000000"/>
                </a:solidFill>
              </a:rPr>
              <a:t>ID</a:t>
            </a:r>
            <a:r>
              <a:rPr kumimoji="1" lang="ja-JP" altLang="en-US" sz="2000" dirty="0" smtClean="0">
                <a:solidFill>
                  <a:sysClr val="windowText" lastClr="000000"/>
                </a:solidFill>
              </a:rPr>
              <a:t>　：　</a:t>
            </a:r>
            <a:r>
              <a:rPr kumimoji="1" lang="en-US" altLang="ja-JP" sz="2000" dirty="0" err="1" smtClean="0">
                <a:solidFill>
                  <a:sysClr val="windowText" lastClr="000000"/>
                </a:solidFill>
              </a:rPr>
              <a:t>int</a:t>
            </a:r>
            <a:r>
              <a:rPr lang="en-US" altLang="ja-JP" sz="2000" dirty="0" smtClean="0">
                <a:solidFill>
                  <a:sysClr val="windowText" lastClr="000000"/>
                </a:solidFill>
              </a:rPr>
              <a:t>[1]</a:t>
            </a:r>
            <a:r>
              <a:rPr lang="ja-JP" altLang="en-US" sz="2000" dirty="0" smtClean="0">
                <a:solidFill>
                  <a:sysClr val="windowText" lastClr="000000"/>
                </a:solidFill>
              </a:rPr>
              <a:t>　</a:t>
            </a:r>
            <a:r>
              <a:rPr lang="en-US" altLang="ja-JP" sz="2000" dirty="0" smtClean="0">
                <a:solidFill>
                  <a:sysClr val="windowText" lastClr="000000"/>
                </a:solidFill>
              </a:rPr>
              <a:t>{unique}</a:t>
            </a:r>
            <a:endParaRPr kumimoji="1" lang="ja-JP" altLang="en-US" dirty="0">
              <a:solidFill>
                <a:sysClr val="windowText" lastClr="00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325404" y="207937"/>
            <a:ext cx="9069387" cy="1325563"/>
          </a:xfrm>
        </p:spPr>
        <p:txBody>
          <a:bodyPr tIns="1116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US" dirty="0" smtClean="0"/>
              <a:t>操作</a:t>
            </a:r>
            <a:r>
              <a:rPr lang="en-US" altLang="ja-JP" dirty="0" smtClean="0"/>
              <a:t>(</a:t>
            </a:r>
            <a:r>
              <a:rPr lang="ja-JP" altLang="en-US" dirty="0" smtClean="0"/>
              <a:t>∽アドバンス</a:t>
            </a:r>
            <a:r>
              <a:rPr lang="en-US" altLang="ja-JP" dirty="0" smtClean="0"/>
              <a:t>)</a:t>
            </a:r>
            <a:endParaRPr lang="en-US" dirty="0" smtClean="0"/>
          </a:p>
        </p:txBody>
      </p:sp>
      <p:sp>
        <p:nvSpPr>
          <p:cNvPr id="7" name="テキスト プレースホルダ 6"/>
          <p:cNvSpPr>
            <a:spLocks noGrp="1"/>
          </p:cNvSpPr>
          <p:nvPr>
            <p:ph type="body" sz="half" idx="1"/>
          </p:nvPr>
        </p:nvSpPr>
        <p:spPr>
          <a:xfrm>
            <a:off x="253966" y="1422383"/>
            <a:ext cx="9251982" cy="1143008"/>
          </a:xfrm>
        </p:spPr>
        <p:txBody>
          <a:bodyPr/>
          <a:lstStyle/>
          <a:p>
            <a:pPr>
              <a:buNone/>
            </a:pPr>
            <a:r>
              <a:rPr kumimoji="1" lang="ja-JP" altLang="en-US" sz="2400" dirty="0" smtClean="0"/>
              <a:t>　　　クラスの操作は下記の形式で引数の入出力種別、引数のデフォルト値、プロパティ文字列を表記することがでる。</a:t>
            </a:r>
            <a:r>
              <a:rPr kumimoji="1" lang="en-US" altLang="ja-JP" sz="2400" dirty="0" smtClean="0"/>
              <a:t> </a:t>
            </a:r>
            <a:r>
              <a:rPr kumimoji="1" lang="ja-JP" altLang="en-US" sz="2400" dirty="0" smtClean="0"/>
              <a:t>例として商品のクラス操作を上げる。</a:t>
            </a:r>
            <a:endParaRPr kumimoji="1" lang="ja-JP" altLang="en-US" sz="2400" dirty="0"/>
          </a:p>
        </p:txBody>
      </p:sp>
      <p:sp>
        <p:nvSpPr>
          <p:cNvPr id="4" name="テキスト ボックス 3"/>
          <p:cNvSpPr txBox="1"/>
          <p:nvPr/>
        </p:nvSpPr>
        <p:spPr>
          <a:xfrm>
            <a:off x="0" y="3065457"/>
            <a:ext cx="10080625" cy="384721"/>
          </a:xfrm>
          <a:prstGeom prst="rect">
            <a:avLst/>
          </a:prstGeom>
          <a:noFill/>
        </p:spPr>
        <p:txBody>
          <a:bodyPr wrap="square" rtlCol="0">
            <a:spAutoFit/>
          </a:bodyPr>
          <a:lstStyle/>
          <a:p>
            <a:pPr algn="ctr"/>
            <a:r>
              <a:rPr kumimoji="1" lang="ja-JP" altLang="en-US" sz="1900" b="1" dirty="0" smtClean="0">
                <a:solidFill>
                  <a:schemeClr val="tx1"/>
                </a:solidFill>
              </a:rPr>
              <a:t>ステレオタイプ  可視性 名前  </a:t>
            </a:r>
            <a:r>
              <a:rPr kumimoji="1" lang="en-US" altLang="ja-JP" sz="1900" b="1" dirty="0" smtClean="0">
                <a:solidFill>
                  <a:schemeClr val="tx1"/>
                </a:solidFill>
              </a:rPr>
              <a:t>(</a:t>
            </a:r>
            <a:r>
              <a:rPr kumimoji="1" lang="ja-JP" altLang="en-US" sz="1900" b="1" dirty="0" smtClean="0">
                <a:solidFill>
                  <a:schemeClr val="tx1"/>
                </a:solidFill>
              </a:rPr>
              <a:t>入出力種別 引数名 </a:t>
            </a:r>
            <a:r>
              <a:rPr kumimoji="1" lang="en-US" altLang="ja-JP" sz="1900" b="1" dirty="0" smtClean="0">
                <a:solidFill>
                  <a:schemeClr val="tx1"/>
                </a:solidFill>
              </a:rPr>
              <a:t>: </a:t>
            </a:r>
            <a:r>
              <a:rPr kumimoji="1" lang="ja-JP" altLang="en-US" sz="1900" b="1" dirty="0" smtClean="0">
                <a:solidFill>
                  <a:schemeClr val="tx1"/>
                </a:solidFill>
              </a:rPr>
              <a:t>型 デフォルト値</a:t>
            </a:r>
            <a:r>
              <a:rPr kumimoji="1" lang="en-US" altLang="ja-JP" sz="1900" b="1" dirty="0" smtClean="0">
                <a:solidFill>
                  <a:schemeClr val="tx1"/>
                </a:solidFill>
              </a:rPr>
              <a:t>) :</a:t>
            </a:r>
            <a:r>
              <a:rPr kumimoji="1" lang="ja-JP" altLang="en-US" sz="1900" b="1" dirty="0" smtClean="0">
                <a:solidFill>
                  <a:schemeClr val="tx1"/>
                </a:solidFill>
              </a:rPr>
              <a:t> 戻り値型</a:t>
            </a:r>
            <a:r>
              <a:rPr lang="en-US" altLang="ja-JP" sz="1400" b="1" dirty="0" smtClean="0">
                <a:solidFill>
                  <a:schemeClr val="tx1"/>
                </a:solidFill>
              </a:rPr>
              <a:t>{</a:t>
            </a:r>
            <a:r>
              <a:rPr lang="ja-JP" altLang="en-US" sz="1400" b="1" dirty="0" smtClean="0">
                <a:solidFill>
                  <a:schemeClr val="tx1"/>
                </a:solidFill>
              </a:rPr>
              <a:t>プロパティ文字列</a:t>
            </a:r>
            <a:r>
              <a:rPr lang="en-US" altLang="ja-JP" sz="1400" b="1" dirty="0" smtClean="0">
                <a:solidFill>
                  <a:schemeClr val="tx1"/>
                </a:solidFill>
              </a:rPr>
              <a:t>}</a:t>
            </a:r>
            <a:endParaRPr kumimoji="1" lang="ja-JP" altLang="en-US" sz="1400" b="1" dirty="0">
              <a:solidFill>
                <a:schemeClr val="tx1"/>
              </a:solidFill>
            </a:endParaRPr>
          </a:p>
        </p:txBody>
      </p:sp>
      <p:sp>
        <p:nvSpPr>
          <p:cNvPr id="5" name="テキスト ボックス 4"/>
          <p:cNvSpPr txBox="1"/>
          <p:nvPr/>
        </p:nvSpPr>
        <p:spPr>
          <a:xfrm>
            <a:off x="0" y="3208333"/>
            <a:ext cx="10080625" cy="584775"/>
          </a:xfrm>
          <a:prstGeom prst="rect">
            <a:avLst/>
          </a:prstGeom>
          <a:noFill/>
        </p:spPr>
        <p:txBody>
          <a:bodyPr wrap="square" rtlCol="0">
            <a:spAutoFit/>
          </a:bodyPr>
          <a:lstStyle/>
          <a:p>
            <a:r>
              <a:rPr lang="ja-JP" altLang="en-US" sz="1600" dirty="0" smtClean="0">
                <a:solidFill>
                  <a:schemeClr val="tx1"/>
                </a:solidFill>
              </a:rPr>
              <a:t>　≪</a:t>
            </a:r>
            <a:r>
              <a:rPr lang="en-US" altLang="ja-JP" sz="1600" dirty="0" err="1" smtClean="0">
                <a:solidFill>
                  <a:schemeClr val="tx1"/>
                </a:solidFill>
              </a:rPr>
              <a:t>accessor</a:t>
            </a:r>
            <a:r>
              <a:rPr lang="ja-JP" altLang="en-US" sz="1600" dirty="0" smtClean="0">
                <a:solidFill>
                  <a:schemeClr val="tx1"/>
                </a:solidFill>
              </a:rPr>
              <a:t>≫　　　　　</a:t>
            </a:r>
            <a:r>
              <a:rPr lang="en-US" altLang="ja-JP" sz="1600" dirty="0" smtClean="0">
                <a:solidFill>
                  <a:schemeClr val="tx1"/>
                </a:solidFill>
              </a:rPr>
              <a:t>+</a:t>
            </a:r>
            <a:r>
              <a:rPr kumimoji="1" lang="ja-JP" altLang="en-US" sz="1600" dirty="0" smtClean="0">
                <a:solidFill>
                  <a:schemeClr val="tx1"/>
                </a:solidFill>
              </a:rPr>
              <a:t>　　</a:t>
            </a:r>
            <a:r>
              <a:rPr lang="ja-JP" altLang="en-US" sz="1600" dirty="0" smtClean="0">
                <a:solidFill>
                  <a:schemeClr val="tx1"/>
                </a:solidFill>
              </a:rPr>
              <a:t>商品名設定</a:t>
            </a:r>
            <a:r>
              <a:rPr lang="en-US" altLang="ja-JP" sz="1600" dirty="0" smtClean="0">
                <a:solidFill>
                  <a:schemeClr val="tx1"/>
                </a:solidFill>
              </a:rPr>
              <a:t>(</a:t>
            </a:r>
            <a:r>
              <a:rPr kumimoji="1" lang="ja-JP" altLang="en-US" sz="1600" dirty="0" smtClean="0">
                <a:solidFill>
                  <a:schemeClr val="tx1"/>
                </a:solidFill>
              </a:rPr>
              <a:t>　　</a:t>
            </a:r>
            <a:r>
              <a:rPr kumimoji="1" lang="en-US" altLang="ja-JP" sz="1600" dirty="0" smtClean="0">
                <a:solidFill>
                  <a:schemeClr val="tx1"/>
                </a:solidFill>
              </a:rPr>
              <a:t>in</a:t>
            </a:r>
            <a:r>
              <a:rPr kumimoji="1" lang="ja-JP" altLang="en-US" sz="1600" dirty="0" smtClean="0">
                <a:solidFill>
                  <a:schemeClr val="tx1"/>
                </a:solidFill>
              </a:rPr>
              <a:t>　　　    商品名 </a:t>
            </a:r>
            <a:r>
              <a:rPr kumimoji="1" lang="en-US" altLang="ja-JP" sz="1600" dirty="0" smtClean="0">
                <a:solidFill>
                  <a:schemeClr val="tx1"/>
                </a:solidFill>
              </a:rPr>
              <a:t>: String  </a:t>
            </a:r>
            <a:r>
              <a:rPr kumimoji="1" lang="ja-JP" altLang="en-US" sz="1600" dirty="0" smtClean="0">
                <a:solidFill>
                  <a:schemeClr val="tx1"/>
                </a:solidFill>
              </a:rPr>
              <a:t>デフォルト商品　　</a:t>
            </a:r>
            <a:r>
              <a:rPr kumimoji="1" lang="en-US" altLang="ja-JP" sz="1600" dirty="0" smtClean="0">
                <a:solidFill>
                  <a:schemeClr val="tx1"/>
                </a:solidFill>
              </a:rPr>
              <a:t>void</a:t>
            </a:r>
            <a:r>
              <a:rPr kumimoji="1" lang="ja-JP" altLang="en-US" sz="3200" dirty="0" smtClean="0">
                <a:solidFill>
                  <a:schemeClr val="tx1"/>
                </a:solidFill>
              </a:rPr>
              <a:t>　　</a:t>
            </a:r>
            <a:endParaRPr kumimoji="1" lang="ja-JP" altLang="en-US" sz="3200" dirty="0">
              <a:solidFill>
                <a:schemeClr val="tx1"/>
              </a:solidFill>
            </a:endParaRPr>
          </a:p>
        </p:txBody>
      </p:sp>
      <p:sp>
        <p:nvSpPr>
          <p:cNvPr id="6" name="正方形/長方形 5"/>
          <p:cNvSpPr/>
          <p:nvPr/>
        </p:nvSpPr>
        <p:spPr bwMode="auto">
          <a:xfrm>
            <a:off x="253966" y="4779969"/>
            <a:ext cx="9572692" cy="171451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8" name="フローチャート: 処理 7"/>
          <p:cNvSpPr/>
          <p:nvPr/>
        </p:nvSpPr>
        <p:spPr bwMode="auto">
          <a:xfrm>
            <a:off x="253966" y="5208597"/>
            <a:ext cx="9572692" cy="500066"/>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9" name="テキスト ボックス 8"/>
          <p:cNvSpPr txBox="1"/>
          <p:nvPr/>
        </p:nvSpPr>
        <p:spPr>
          <a:xfrm>
            <a:off x="3397238" y="4779969"/>
            <a:ext cx="2571768" cy="461665"/>
          </a:xfrm>
          <a:prstGeom prst="rect">
            <a:avLst/>
          </a:prstGeom>
          <a:noFill/>
        </p:spPr>
        <p:txBody>
          <a:bodyPr wrap="square" rtlCol="0">
            <a:spAutoFit/>
          </a:bodyPr>
          <a:lstStyle/>
          <a:p>
            <a:pPr algn="ctr"/>
            <a:r>
              <a:rPr kumimoji="1" lang="ja-JP" altLang="en-US" dirty="0" smtClean="0">
                <a:solidFill>
                  <a:sysClr val="windowText" lastClr="000000"/>
                </a:solidFill>
              </a:rPr>
              <a:t>商品</a:t>
            </a:r>
            <a:endParaRPr kumimoji="1" lang="ja-JP" altLang="en-US" dirty="0">
              <a:solidFill>
                <a:sysClr val="windowText" lastClr="000000"/>
              </a:solidFill>
            </a:endParaRPr>
          </a:p>
        </p:txBody>
      </p:sp>
      <p:sp>
        <p:nvSpPr>
          <p:cNvPr id="10" name="テキスト ボックス 9"/>
          <p:cNvSpPr txBox="1"/>
          <p:nvPr/>
        </p:nvSpPr>
        <p:spPr>
          <a:xfrm>
            <a:off x="253966" y="5708663"/>
            <a:ext cx="9572692" cy="461665"/>
          </a:xfrm>
          <a:prstGeom prst="rect">
            <a:avLst/>
          </a:prstGeom>
          <a:noFill/>
        </p:spPr>
        <p:txBody>
          <a:bodyPr wrap="square" rtlCol="0">
            <a:spAutoFit/>
          </a:bodyPr>
          <a:lstStyle/>
          <a:p>
            <a:r>
              <a:rPr lang="ja-JP" altLang="en-US" dirty="0" smtClean="0">
                <a:solidFill>
                  <a:schemeClr val="tx1"/>
                </a:solidFill>
              </a:rPr>
              <a:t>≪</a:t>
            </a:r>
            <a:r>
              <a:rPr lang="en-US" altLang="ja-JP" dirty="0" err="1" smtClean="0">
                <a:solidFill>
                  <a:schemeClr val="tx1"/>
                </a:solidFill>
              </a:rPr>
              <a:t>accessor</a:t>
            </a:r>
            <a:r>
              <a:rPr lang="ja-JP" altLang="en-US" dirty="0" smtClean="0">
                <a:solidFill>
                  <a:schemeClr val="tx1"/>
                </a:solidFill>
              </a:rPr>
              <a:t>≫</a:t>
            </a:r>
            <a:r>
              <a:rPr lang="en-US" altLang="ja-JP" dirty="0" smtClean="0">
                <a:solidFill>
                  <a:schemeClr val="tx1"/>
                </a:solidFill>
              </a:rPr>
              <a:t>+</a:t>
            </a:r>
            <a:r>
              <a:rPr lang="ja-JP" altLang="en-US" dirty="0" smtClean="0">
                <a:solidFill>
                  <a:schemeClr val="tx1"/>
                </a:solidFill>
              </a:rPr>
              <a:t>商品名取得</a:t>
            </a:r>
            <a:r>
              <a:rPr lang="en-US" altLang="ja-JP" dirty="0" smtClean="0">
                <a:solidFill>
                  <a:schemeClr val="tx1"/>
                </a:solidFill>
              </a:rPr>
              <a:t>()</a:t>
            </a:r>
            <a:r>
              <a:rPr lang="ja-JP" altLang="en-US" dirty="0" smtClean="0">
                <a:solidFill>
                  <a:schemeClr val="tx1"/>
                </a:solidFill>
              </a:rPr>
              <a:t>：</a:t>
            </a:r>
            <a:r>
              <a:rPr lang="en-US" altLang="ja-JP" dirty="0" smtClean="0">
                <a:solidFill>
                  <a:schemeClr val="tx1"/>
                </a:solidFill>
              </a:rPr>
              <a:t>String{concurrency=sequential}</a:t>
            </a:r>
            <a:endParaRPr kumimoji="1" lang="ja-JP" altLang="en-US" dirty="0">
              <a:solidFill>
                <a:sysClr val="windowText" lastClr="000000"/>
              </a:solidFill>
            </a:endParaRPr>
          </a:p>
        </p:txBody>
      </p:sp>
      <p:sp>
        <p:nvSpPr>
          <p:cNvPr id="12" name="テキスト ボックス 11"/>
          <p:cNvSpPr txBox="1"/>
          <p:nvPr/>
        </p:nvSpPr>
        <p:spPr>
          <a:xfrm>
            <a:off x="253966" y="6065853"/>
            <a:ext cx="9572692" cy="461665"/>
          </a:xfrm>
          <a:prstGeom prst="rect">
            <a:avLst/>
          </a:prstGeom>
          <a:noFill/>
        </p:spPr>
        <p:txBody>
          <a:bodyPr wrap="square" rtlCol="0">
            <a:spAutoFit/>
          </a:bodyPr>
          <a:lstStyle/>
          <a:p>
            <a:r>
              <a:rPr lang="ja-JP" altLang="en-US" dirty="0" smtClean="0">
                <a:solidFill>
                  <a:schemeClr val="tx1"/>
                </a:solidFill>
              </a:rPr>
              <a:t>≪</a:t>
            </a:r>
            <a:r>
              <a:rPr lang="en-US" altLang="ja-JP" dirty="0" err="1" smtClean="0">
                <a:solidFill>
                  <a:schemeClr val="tx1"/>
                </a:solidFill>
              </a:rPr>
              <a:t>accessor</a:t>
            </a:r>
            <a:r>
              <a:rPr lang="ja-JP" altLang="en-US" dirty="0" smtClean="0">
                <a:solidFill>
                  <a:schemeClr val="tx1"/>
                </a:solidFill>
              </a:rPr>
              <a:t>≫</a:t>
            </a:r>
            <a:r>
              <a:rPr lang="en-US" altLang="ja-JP" dirty="0" smtClean="0">
                <a:solidFill>
                  <a:schemeClr val="tx1"/>
                </a:solidFill>
              </a:rPr>
              <a:t>+</a:t>
            </a:r>
            <a:r>
              <a:rPr lang="ja-JP" altLang="en-US" dirty="0" smtClean="0">
                <a:solidFill>
                  <a:schemeClr val="tx1"/>
                </a:solidFill>
              </a:rPr>
              <a:t>商品名設定</a:t>
            </a:r>
            <a:r>
              <a:rPr lang="en-US" altLang="ja-JP" dirty="0" smtClean="0">
                <a:solidFill>
                  <a:schemeClr val="tx1"/>
                </a:solidFill>
              </a:rPr>
              <a:t>(in</a:t>
            </a:r>
            <a:r>
              <a:rPr lang="ja-JP" altLang="en-US" dirty="0" smtClean="0">
                <a:solidFill>
                  <a:schemeClr val="tx1"/>
                </a:solidFill>
              </a:rPr>
              <a:t>　商品名</a:t>
            </a:r>
            <a:r>
              <a:rPr lang="en-US" altLang="ja-JP" dirty="0" smtClean="0">
                <a:solidFill>
                  <a:schemeClr val="tx1"/>
                </a:solidFill>
              </a:rPr>
              <a:t>:String=</a:t>
            </a:r>
            <a:r>
              <a:rPr lang="ja-JP" altLang="en-US" dirty="0" smtClean="0">
                <a:solidFill>
                  <a:schemeClr val="tx1"/>
                </a:solidFill>
              </a:rPr>
              <a:t>デフォルト商品</a:t>
            </a:r>
            <a:r>
              <a:rPr lang="en-US" altLang="ja-JP" dirty="0" smtClean="0">
                <a:solidFill>
                  <a:schemeClr val="tx1"/>
                </a:solidFill>
              </a:rPr>
              <a:t>):void</a:t>
            </a:r>
            <a:endParaRPr kumimoji="1" lang="ja-JP" altLang="en-US" dirty="0">
              <a:solidFill>
                <a:sysClr val="windowText" lastClr="00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325404" y="207937"/>
            <a:ext cx="9069387" cy="1325563"/>
          </a:xfrm>
        </p:spPr>
        <p:txBody>
          <a:bodyPr tIns="11160"/>
          <a:lstStyle/>
          <a:p>
            <a:pPr algn="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US" dirty="0" smtClean="0"/>
              <a:t>タグ付値、メタ属性</a:t>
            </a:r>
            <a:r>
              <a:rPr lang="en-US" altLang="ja-JP" dirty="0" smtClean="0"/>
              <a:t>(</a:t>
            </a:r>
            <a:r>
              <a:rPr lang="ja-JP" altLang="en-US" dirty="0" smtClean="0"/>
              <a:t>∽アドバンス</a:t>
            </a:r>
            <a:r>
              <a:rPr lang="en-US" altLang="ja-JP" dirty="0" smtClean="0"/>
              <a:t>)</a:t>
            </a:r>
            <a:endParaRPr lang="en-US" dirty="0" smtClean="0"/>
          </a:p>
        </p:txBody>
      </p:sp>
      <p:sp>
        <p:nvSpPr>
          <p:cNvPr id="7" name="テキスト プレースホルダ 6"/>
          <p:cNvSpPr>
            <a:spLocks noGrp="1"/>
          </p:cNvSpPr>
          <p:nvPr>
            <p:ph type="body" sz="half" idx="1"/>
          </p:nvPr>
        </p:nvSpPr>
        <p:spPr>
          <a:xfrm>
            <a:off x="253966" y="1422383"/>
            <a:ext cx="9251982" cy="785818"/>
          </a:xfrm>
        </p:spPr>
        <p:txBody>
          <a:bodyPr/>
          <a:lstStyle/>
          <a:p>
            <a:pPr>
              <a:buNone/>
            </a:pPr>
            <a:r>
              <a:rPr kumimoji="1" lang="ja-JP" altLang="en-US" sz="2000" dirty="0" smtClean="0"/>
              <a:t>　　　タグ付値を</a:t>
            </a:r>
            <a:r>
              <a:rPr kumimoji="1" lang="en-US" altLang="ja-JP" sz="2000" dirty="0" smtClean="0"/>
              <a:t>UML</a:t>
            </a:r>
            <a:r>
              <a:rPr kumimoji="1" lang="ja-JP" altLang="en-US" sz="2000" dirty="0" smtClean="0"/>
              <a:t>モデル要素に付けることにより、</a:t>
            </a:r>
            <a:r>
              <a:rPr kumimoji="1" lang="en-US" altLang="ja-JP" sz="2000" dirty="0" smtClean="0"/>
              <a:t>UML</a:t>
            </a:r>
            <a:r>
              <a:rPr kumimoji="1" lang="ja-JP" altLang="en-US" sz="2000" dirty="0" smtClean="0"/>
              <a:t>のモデル要素に情報を付加することができる。タグ付値は</a:t>
            </a:r>
            <a:r>
              <a:rPr kumimoji="1" lang="en-US" altLang="ja-JP" sz="2000" dirty="0" smtClean="0"/>
              <a:t>{</a:t>
            </a:r>
            <a:r>
              <a:rPr kumimoji="1" lang="ja-JP" altLang="en-US" sz="2000" dirty="0" smtClean="0"/>
              <a:t>　</a:t>
            </a:r>
            <a:r>
              <a:rPr kumimoji="1" lang="en-US" altLang="ja-JP" sz="2000" dirty="0" smtClean="0"/>
              <a:t>}</a:t>
            </a:r>
            <a:r>
              <a:rPr kumimoji="1" lang="ja-JP" altLang="en-US" sz="2000" dirty="0" smtClean="0"/>
              <a:t>で囲まれ以下の記述で表記する。</a:t>
            </a:r>
            <a:endParaRPr kumimoji="1" lang="ja-JP" altLang="en-US" sz="2000" dirty="0"/>
          </a:p>
        </p:txBody>
      </p:sp>
      <p:sp>
        <p:nvSpPr>
          <p:cNvPr id="4" name="テキスト ボックス 3"/>
          <p:cNvSpPr txBox="1"/>
          <p:nvPr/>
        </p:nvSpPr>
        <p:spPr>
          <a:xfrm>
            <a:off x="1754164" y="2136763"/>
            <a:ext cx="2357454" cy="430887"/>
          </a:xfrm>
          <a:prstGeom prst="rect">
            <a:avLst/>
          </a:prstGeom>
          <a:noFill/>
        </p:spPr>
        <p:txBody>
          <a:bodyPr wrap="square" rtlCol="0">
            <a:spAutoFit/>
          </a:bodyPr>
          <a:lstStyle/>
          <a:p>
            <a:r>
              <a:rPr kumimoji="1" lang="ja-JP" altLang="en-US" sz="2200" b="1" dirty="0" smtClean="0">
                <a:solidFill>
                  <a:schemeClr val="tx1"/>
                </a:solidFill>
              </a:rPr>
              <a:t>｛タグ　</a:t>
            </a:r>
            <a:r>
              <a:rPr kumimoji="1" lang="en-US" altLang="ja-JP" sz="2200" b="1" dirty="0" smtClean="0">
                <a:solidFill>
                  <a:schemeClr val="tx1"/>
                </a:solidFill>
              </a:rPr>
              <a:t>=</a:t>
            </a:r>
            <a:r>
              <a:rPr kumimoji="1" lang="ja-JP" altLang="en-US" sz="2200" b="1" dirty="0" smtClean="0">
                <a:solidFill>
                  <a:schemeClr val="tx1"/>
                </a:solidFill>
              </a:rPr>
              <a:t>　値｝</a:t>
            </a:r>
            <a:endParaRPr kumimoji="1" lang="ja-JP" altLang="en-US" sz="2200" b="1" dirty="0">
              <a:solidFill>
                <a:schemeClr val="tx1"/>
              </a:solidFill>
            </a:endParaRPr>
          </a:p>
        </p:txBody>
      </p:sp>
      <p:sp>
        <p:nvSpPr>
          <p:cNvPr id="6" name="正方形/長方形 5"/>
          <p:cNvSpPr/>
          <p:nvPr/>
        </p:nvSpPr>
        <p:spPr bwMode="auto">
          <a:xfrm>
            <a:off x="2111354" y="3422647"/>
            <a:ext cx="5429288" cy="300039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8" name="フローチャート: 処理 7"/>
          <p:cNvSpPr/>
          <p:nvPr/>
        </p:nvSpPr>
        <p:spPr bwMode="auto">
          <a:xfrm>
            <a:off x="2111354" y="5565787"/>
            <a:ext cx="5429288" cy="428628"/>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10" name="テキスト ボックス 9"/>
          <p:cNvSpPr txBox="1"/>
          <p:nvPr/>
        </p:nvSpPr>
        <p:spPr>
          <a:xfrm>
            <a:off x="2111354" y="3565523"/>
            <a:ext cx="5429288" cy="461665"/>
          </a:xfrm>
          <a:prstGeom prst="rect">
            <a:avLst/>
          </a:prstGeom>
          <a:noFill/>
        </p:spPr>
        <p:txBody>
          <a:bodyPr wrap="square" rtlCol="0">
            <a:spAutoFit/>
          </a:bodyPr>
          <a:lstStyle/>
          <a:p>
            <a:pPr algn="ctr"/>
            <a:r>
              <a:rPr kumimoji="1" lang="ja-JP" altLang="en-US" dirty="0" smtClean="0">
                <a:solidFill>
                  <a:sysClr val="windowText" lastClr="000000"/>
                </a:solidFill>
              </a:rPr>
              <a:t>図形</a:t>
            </a:r>
            <a:endParaRPr kumimoji="1" lang="ja-JP" altLang="en-US" dirty="0">
              <a:solidFill>
                <a:sysClr val="windowText" lastClr="000000"/>
              </a:solidFill>
            </a:endParaRPr>
          </a:p>
        </p:txBody>
      </p:sp>
      <p:sp>
        <p:nvSpPr>
          <p:cNvPr id="12" name="テキスト ボックス 11"/>
          <p:cNvSpPr txBox="1"/>
          <p:nvPr/>
        </p:nvSpPr>
        <p:spPr>
          <a:xfrm>
            <a:off x="2111354" y="3922713"/>
            <a:ext cx="5429288" cy="1569660"/>
          </a:xfrm>
          <a:prstGeom prst="rect">
            <a:avLst/>
          </a:prstGeom>
          <a:noFill/>
        </p:spPr>
        <p:txBody>
          <a:bodyPr wrap="square" rtlCol="0">
            <a:spAutoFit/>
          </a:bodyPr>
          <a:lstStyle/>
          <a:p>
            <a:pPr algn="ctr"/>
            <a:r>
              <a:rPr kumimoji="1" lang="en-US" altLang="ja-JP" dirty="0" smtClean="0">
                <a:solidFill>
                  <a:sysClr val="windowText" lastClr="000000"/>
                </a:solidFill>
              </a:rPr>
              <a:t>{abstract,</a:t>
            </a:r>
          </a:p>
          <a:p>
            <a:pPr algn="ctr"/>
            <a:r>
              <a:rPr kumimoji="1" lang="ja-JP" altLang="en-US" dirty="0" smtClean="0">
                <a:solidFill>
                  <a:sysClr val="windowText" lastClr="000000"/>
                </a:solidFill>
              </a:rPr>
              <a:t>作成者</a:t>
            </a:r>
            <a:r>
              <a:rPr kumimoji="1" lang="en-US" altLang="ja-JP" dirty="0" smtClean="0">
                <a:solidFill>
                  <a:sysClr val="windowText" lastClr="000000"/>
                </a:solidFill>
              </a:rPr>
              <a:t>=</a:t>
            </a:r>
            <a:r>
              <a:rPr kumimoji="1" lang="ja-JP" altLang="en-US" dirty="0" smtClean="0">
                <a:solidFill>
                  <a:sysClr val="windowText" lastClr="000000"/>
                </a:solidFill>
              </a:rPr>
              <a:t>田中太郎</a:t>
            </a:r>
            <a:r>
              <a:rPr kumimoji="1" lang="en-US" altLang="ja-JP" dirty="0" smtClean="0">
                <a:solidFill>
                  <a:sysClr val="windowText" lastClr="000000"/>
                </a:solidFill>
              </a:rPr>
              <a:t>,</a:t>
            </a:r>
          </a:p>
          <a:p>
            <a:pPr algn="ctr"/>
            <a:r>
              <a:rPr kumimoji="1" lang="ja-JP" altLang="en-US" dirty="0" smtClean="0">
                <a:solidFill>
                  <a:sysClr val="windowText" lastClr="000000"/>
                </a:solidFill>
              </a:rPr>
              <a:t>作成日</a:t>
            </a:r>
            <a:r>
              <a:rPr kumimoji="1" lang="en-US" altLang="ja-JP" dirty="0" smtClean="0">
                <a:solidFill>
                  <a:sysClr val="windowText" lastClr="000000"/>
                </a:solidFill>
              </a:rPr>
              <a:t>=2007/5/5,</a:t>
            </a:r>
          </a:p>
          <a:p>
            <a:pPr algn="ctr"/>
            <a:r>
              <a:rPr lang="ja-JP" altLang="en-US" dirty="0" smtClean="0">
                <a:solidFill>
                  <a:sysClr val="windowText" lastClr="000000"/>
                </a:solidFill>
              </a:rPr>
              <a:t>ステータス＝分析</a:t>
            </a:r>
            <a:r>
              <a:rPr lang="en-US" altLang="ja-JP" dirty="0" smtClean="0">
                <a:solidFill>
                  <a:sysClr val="windowText" lastClr="000000"/>
                </a:solidFill>
              </a:rPr>
              <a:t>}</a:t>
            </a:r>
            <a:endParaRPr kumimoji="1" lang="ja-JP" altLang="en-US" dirty="0">
              <a:solidFill>
                <a:sysClr val="windowText" lastClr="000000"/>
              </a:solidFill>
            </a:endParaRPr>
          </a:p>
        </p:txBody>
      </p:sp>
      <p:sp>
        <p:nvSpPr>
          <p:cNvPr id="11" name="テキスト ボックス 10"/>
          <p:cNvSpPr txBox="1"/>
          <p:nvPr/>
        </p:nvSpPr>
        <p:spPr>
          <a:xfrm>
            <a:off x="825470" y="2851143"/>
            <a:ext cx="8358246" cy="400110"/>
          </a:xfrm>
          <a:prstGeom prst="rect">
            <a:avLst/>
          </a:prstGeom>
          <a:noFill/>
        </p:spPr>
        <p:txBody>
          <a:bodyPr wrap="square" rtlCol="0">
            <a:spAutoFit/>
          </a:bodyPr>
          <a:lstStyle/>
          <a:p>
            <a:r>
              <a:rPr kumimoji="1" lang="ja-JP" altLang="en-US" sz="2000" dirty="0" smtClean="0">
                <a:solidFill>
                  <a:schemeClr val="tx1"/>
                </a:solidFill>
              </a:rPr>
              <a:t>以下は図形クラスを用いてのタグ付値の表記の例である。</a:t>
            </a:r>
            <a:endParaRPr kumimoji="1" lang="ja-JP" altLang="en-US" sz="2000" dirty="0">
              <a:solidFill>
                <a:schemeClr val="tx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325404" y="207937"/>
            <a:ext cx="9069387" cy="1325563"/>
          </a:xfrm>
        </p:spPr>
        <p:txBody>
          <a:bodyPr tIns="1116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US" dirty="0" smtClean="0"/>
              <a:t>　　　派生属性</a:t>
            </a:r>
            <a:r>
              <a:rPr lang="en-US" altLang="ja-JP" dirty="0" smtClean="0"/>
              <a:t>(</a:t>
            </a:r>
            <a:r>
              <a:rPr lang="ja-JP" altLang="en-US" dirty="0" smtClean="0"/>
              <a:t>関連</a:t>
            </a:r>
            <a:r>
              <a:rPr lang="en-US" altLang="ja-JP" dirty="0" smtClean="0"/>
              <a:t>)(</a:t>
            </a:r>
            <a:r>
              <a:rPr lang="ja-JP" altLang="en-US" dirty="0" smtClean="0"/>
              <a:t>∽アドバンス</a:t>
            </a:r>
            <a:r>
              <a:rPr lang="en-US" altLang="ja-JP" dirty="0" smtClean="0"/>
              <a:t>)</a:t>
            </a:r>
            <a:endParaRPr lang="en-US" dirty="0" smtClean="0"/>
          </a:p>
        </p:txBody>
      </p:sp>
      <p:sp>
        <p:nvSpPr>
          <p:cNvPr id="7" name="テキスト プレースホルダ 6"/>
          <p:cNvSpPr>
            <a:spLocks noGrp="1"/>
          </p:cNvSpPr>
          <p:nvPr>
            <p:ph type="body" sz="half" idx="1"/>
          </p:nvPr>
        </p:nvSpPr>
        <p:spPr>
          <a:xfrm>
            <a:off x="253966" y="1422383"/>
            <a:ext cx="9251982" cy="1143008"/>
          </a:xfrm>
        </p:spPr>
        <p:txBody>
          <a:bodyPr>
            <a:normAutofit/>
          </a:bodyPr>
          <a:lstStyle/>
          <a:p>
            <a:pPr>
              <a:buNone/>
            </a:pPr>
            <a:r>
              <a:rPr kumimoji="1" lang="ja-JP" altLang="en-US" sz="2400" dirty="0" smtClean="0"/>
              <a:t>　　　派生属性は、他の属性などから計算できる属性のことである。そのため派生属性は冗長な情報であるがわかりやすさ設計上の理由からつけられることがある。以下に例を示す。</a:t>
            </a:r>
            <a:endParaRPr kumimoji="1" lang="ja-JP" altLang="en-US" sz="2400" dirty="0"/>
          </a:p>
        </p:txBody>
      </p:sp>
      <p:sp>
        <p:nvSpPr>
          <p:cNvPr id="6" name="正方形/長方形 5"/>
          <p:cNvSpPr/>
          <p:nvPr/>
        </p:nvSpPr>
        <p:spPr bwMode="auto">
          <a:xfrm>
            <a:off x="2682858" y="2994019"/>
            <a:ext cx="3000396" cy="242889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8" name="フローチャート: 処理 7"/>
          <p:cNvSpPr/>
          <p:nvPr/>
        </p:nvSpPr>
        <p:spPr bwMode="auto">
          <a:xfrm>
            <a:off x="2682858" y="3779837"/>
            <a:ext cx="3000396" cy="1143008"/>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9" name="テキスト ボックス 8"/>
          <p:cNvSpPr txBox="1"/>
          <p:nvPr/>
        </p:nvSpPr>
        <p:spPr>
          <a:xfrm>
            <a:off x="2682858" y="3065457"/>
            <a:ext cx="3000396" cy="461665"/>
          </a:xfrm>
          <a:prstGeom prst="rect">
            <a:avLst/>
          </a:prstGeom>
          <a:noFill/>
        </p:spPr>
        <p:txBody>
          <a:bodyPr wrap="square" rtlCol="0">
            <a:spAutoFit/>
          </a:bodyPr>
          <a:lstStyle/>
          <a:p>
            <a:pPr algn="ctr"/>
            <a:r>
              <a:rPr kumimoji="1" lang="ja-JP" altLang="en-US" dirty="0" smtClean="0">
                <a:solidFill>
                  <a:sysClr val="windowText" lastClr="000000"/>
                </a:solidFill>
              </a:rPr>
              <a:t>従業員</a:t>
            </a:r>
            <a:endParaRPr kumimoji="1" lang="ja-JP" altLang="en-US" dirty="0">
              <a:solidFill>
                <a:sysClr val="windowText" lastClr="000000"/>
              </a:solidFill>
            </a:endParaRPr>
          </a:p>
        </p:txBody>
      </p:sp>
      <p:sp>
        <p:nvSpPr>
          <p:cNvPr id="10" name="テキスト ボックス 9"/>
          <p:cNvSpPr txBox="1"/>
          <p:nvPr/>
        </p:nvSpPr>
        <p:spPr>
          <a:xfrm>
            <a:off x="2682858" y="4279903"/>
            <a:ext cx="4143404" cy="461665"/>
          </a:xfrm>
          <a:prstGeom prst="rect">
            <a:avLst/>
          </a:prstGeom>
          <a:noFill/>
        </p:spPr>
        <p:txBody>
          <a:bodyPr wrap="square" rtlCol="0">
            <a:spAutoFit/>
          </a:bodyPr>
          <a:lstStyle/>
          <a:p>
            <a:r>
              <a:rPr kumimoji="1" lang="en-US" altLang="ja-JP" dirty="0" smtClean="0">
                <a:solidFill>
                  <a:sysClr val="windowText" lastClr="000000"/>
                </a:solidFill>
              </a:rPr>
              <a:t>/</a:t>
            </a:r>
            <a:r>
              <a:rPr kumimoji="1" lang="ja-JP" altLang="en-US" dirty="0" smtClean="0">
                <a:solidFill>
                  <a:sysClr val="windowText" lastClr="000000"/>
                </a:solidFill>
              </a:rPr>
              <a:t>勤続年数</a:t>
            </a:r>
            <a:endParaRPr kumimoji="1" lang="ja-JP" altLang="en-US" dirty="0">
              <a:solidFill>
                <a:sysClr val="windowText" lastClr="000000"/>
              </a:solidFill>
            </a:endParaRPr>
          </a:p>
        </p:txBody>
      </p:sp>
      <p:sp>
        <p:nvSpPr>
          <p:cNvPr id="12" name="テキスト ボックス 11"/>
          <p:cNvSpPr txBox="1"/>
          <p:nvPr/>
        </p:nvSpPr>
        <p:spPr>
          <a:xfrm>
            <a:off x="2682858" y="3851275"/>
            <a:ext cx="4143404" cy="461665"/>
          </a:xfrm>
          <a:prstGeom prst="rect">
            <a:avLst/>
          </a:prstGeom>
          <a:noFill/>
        </p:spPr>
        <p:txBody>
          <a:bodyPr wrap="square" rtlCol="0">
            <a:spAutoFit/>
          </a:bodyPr>
          <a:lstStyle/>
          <a:p>
            <a:r>
              <a:rPr kumimoji="1" lang="ja-JP" altLang="en-US" dirty="0" smtClean="0">
                <a:solidFill>
                  <a:sysClr val="windowText" lastClr="000000"/>
                </a:solidFill>
              </a:rPr>
              <a:t>入社年月日</a:t>
            </a:r>
            <a:endParaRPr kumimoji="1" lang="ja-JP" altLang="en-US" dirty="0">
              <a:solidFill>
                <a:sysClr val="windowText" lastClr="000000"/>
              </a:solidFill>
            </a:endParaRPr>
          </a:p>
        </p:txBody>
      </p:sp>
      <p:cxnSp>
        <p:nvCxnSpPr>
          <p:cNvPr id="13" name="曲線コネクタ 12"/>
          <p:cNvCxnSpPr/>
          <p:nvPr/>
        </p:nvCxnSpPr>
        <p:spPr bwMode="auto">
          <a:xfrm rot="10800000" flipV="1">
            <a:off x="4111618" y="3565523"/>
            <a:ext cx="2714644" cy="928694"/>
          </a:xfrm>
          <a:prstGeom prst="curvedConnector3">
            <a:avLst>
              <a:gd name="adj1" fmla="val 50000"/>
            </a:avLst>
          </a:prstGeom>
          <a:solidFill>
            <a:srgbClr val="00B8FF"/>
          </a:solidFill>
          <a:ln w="9525" cap="flat" cmpd="sng" algn="ctr">
            <a:solidFill>
              <a:schemeClr val="tx1"/>
            </a:solidFill>
            <a:prstDash val="solid"/>
            <a:round/>
            <a:headEnd type="none" w="med" len="med"/>
            <a:tailEnd type="arrow"/>
          </a:ln>
          <a:effectLst/>
        </p:spPr>
      </p:cxnSp>
      <p:sp>
        <p:nvSpPr>
          <p:cNvPr id="16" name="テキスト ボックス 15"/>
          <p:cNvSpPr txBox="1"/>
          <p:nvPr/>
        </p:nvSpPr>
        <p:spPr>
          <a:xfrm>
            <a:off x="6826262" y="3351209"/>
            <a:ext cx="2071702" cy="461665"/>
          </a:xfrm>
          <a:prstGeom prst="rect">
            <a:avLst/>
          </a:prstGeom>
          <a:noFill/>
        </p:spPr>
        <p:txBody>
          <a:bodyPr wrap="square" rtlCol="0">
            <a:spAutoFit/>
          </a:bodyPr>
          <a:lstStyle/>
          <a:p>
            <a:r>
              <a:rPr lang="ja-JP" altLang="en-US" dirty="0" smtClean="0">
                <a:solidFill>
                  <a:srgbClr val="FF0000"/>
                </a:solidFill>
              </a:rPr>
              <a:t>派生属性</a:t>
            </a:r>
            <a:endParaRPr lang="en-US" altLang="ja-JP" dirty="0" smtClean="0">
              <a:solidFill>
                <a:srgbClr val="FF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325404" y="207937"/>
            <a:ext cx="9069387" cy="1325563"/>
          </a:xfrm>
        </p:spPr>
        <p:txBody>
          <a:bodyPr tIns="1116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US" dirty="0" smtClean="0"/>
              <a:t>　　　派生属性</a:t>
            </a:r>
            <a:r>
              <a:rPr lang="en-US" altLang="ja-JP" dirty="0" smtClean="0"/>
              <a:t>(</a:t>
            </a:r>
            <a:r>
              <a:rPr lang="ja-JP" altLang="en-US" dirty="0" smtClean="0"/>
              <a:t>関連</a:t>
            </a:r>
            <a:r>
              <a:rPr lang="en-US" altLang="ja-JP" dirty="0" smtClean="0"/>
              <a:t>)(</a:t>
            </a:r>
            <a:r>
              <a:rPr lang="ja-JP" altLang="en-US" dirty="0" smtClean="0"/>
              <a:t>∽アドバンス</a:t>
            </a:r>
            <a:r>
              <a:rPr lang="en-US" altLang="ja-JP" dirty="0" smtClean="0"/>
              <a:t>)</a:t>
            </a:r>
            <a:endParaRPr lang="en-US" dirty="0" smtClean="0"/>
          </a:p>
        </p:txBody>
      </p:sp>
      <p:sp>
        <p:nvSpPr>
          <p:cNvPr id="7" name="テキスト プレースホルダ 6"/>
          <p:cNvSpPr>
            <a:spLocks noGrp="1"/>
          </p:cNvSpPr>
          <p:nvPr>
            <p:ph type="body" sz="half" idx="1"/>
          </p:nvPr>
        </p:nvSpPr>
        <p:spPr>
          <a:xfrm>
            <a:off x="253966" y="1422383"/>
            <a:ext cx="9251982" cy="785818"/>
          </a:xfrm>
        </p:spPr>
        <p:txBody>
          <a:bodyPr/>
          <a:lstStyle/>
          <a:p>
            <a:pPr>
              <a:buNone/>
            </a:pPr>
            <a:r>
              <a:rPr kumimoji="1" lang="ja-JP" altLang="en-US" sz="2400" dirty="0" smtClean="0"/>
              <a:t>　　　派生属性と同様に、他の関数からたどれますが、わかりやすさやパフォーマンスの向上などの理由から、派生関連を引く場合もあります。</a:t>
            </a:r>
            <a:endParaRPr kumimoji="1" lang="ja-JP" altLang="en-US" sz="2400" dirty="0"/>
          </a:p>
        </p:txBody>
      </p:sp>
      <p:sp>
        <p:nvSpPr>
          <p:cNvPr id="6" name="正方形/長方形 5"/>
          <p:cNvSpPr/>
          <p:nvPr/>
        </p:nvSpPr>
        <p:spPr bwMode="auto">
          <a:xfrm>
            <a:off x="539718" y="3422647"/>
            <a:ext cx="1357322" cy="107157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8" name="フローチャート: 処理 7"/>
          <p:cNvSpPr/>
          <p:nvPr/>
        </p:nvSpPr>
        <p:spPr bwMode="auto">
          <a:xfrm>
            <a:off x="539718" y="3779837"/>
            <a:ext cx="1357322" cy="357190"/>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9" name="テキスト ボックス 8"/>
          <p:cNvSpPr txBox="1"/>
          <p:nvPr/>
        </p:nvSpPr>
        <p:spPr>
          <a:xfrm>
            <a:off x="539718" y="3422647"/>
            <a:ext cx="1357322" cy="400110"/>
          </a:xfrm>
          <a:prstGeom prst="rect">
            <a:avLst/>
          </a:prstGeom>
          <a:noFill/>
        </p:spPr>
        <p:txBody>
          <a:bodyPr wrap="square" rtlCol="0">
            <a:spAutoFit/>
          </a:bodyPr>
          <a:lstStyle/>
          <a:p>
            <a:pPr algn="ctr"/>
            <a:r>
              <a:rPr kumimoji="1" lang="ja-JP" altLang="en-US" sz="2000" dirty="0" smtClean="0">
                <a:solidFill>
                  <a:sysClr val="windowText" lastClr="000000"/>
                </a:solidFill>
              </a:rPr>
              <a:t>社長</a:t>
            </a:r>
            <a:endParaRPr kumimoji="1" lang="ja-JP" altLang="en-US" sz="2000" dirty="0">
              <a:solidFill>
                <a:sysClr val="windowText" lastClr="000000"/>
              </a:solidFill>
            </a:endParaRPr>
          </a:p>
        </p:txBody>
      </p:sp>
      <p:sp>
        <p:nvSpPr>
          <p:cNvPr id="11" name="正方形/長方形 10"/>
          <p:cNvSpPr/>
          <p:nvPr/>
        </p:nvSpPr>
        <p:spPr bwMode="auto">
          <a:xfrm>
            <a:off x="2182792" y="4994283"/>
            <a:ext cx="1357322" cy="107157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13" name="フローチャート: 処理 12"/>
          <p:cNvSpPr/>
          <p:nvPr/>
        </p:nvSpPr>
        <p:spPr bwMode="auto">
          <a:xfrm>
            <a:off x="2182792" y="5351473"/>
            <a:ext cx="1357322" cy="357190"/>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14" name="テキスト ボックス 13"/>
          <p:cNvSpPr txBox="1"/>
          <p:nvPr/>
        </p:nvSpPr>
        <p:spPr>
          <a:xfrm>
            <a:off x="2182792" y="4994283"/>
            <a:ext cx="1357322" cy="400110"/>
          </a:xfrm>
          <a:prstGeom prst="rect">
            <a:avLst/>
          </a:prstGeom>
          <a:noFill/>
        </p:spPr>
        <p:txBody>
          <a:bodyPr wrap="square" rtlCol="0">
            <a:spAutoFit/>
          </a:bodyPr>
          <a:lstStyle/>
          <a:p>
            <a:pPr algn="ctr"/>
            <a:r>
              <a:rPr kumimoji="1" lang="ja-JP" altLang="en-US" sz="2000" dirty="0" smtClean="0">
                <a:solidFill>
                  <a:sysClr val="windowText" lastClr="000000"/>
                </a:solidFill>
              </a:rPr>
              <a:t>部長</a:t>
            </a:r>
            <a:endParaRPr kumimoji="1" lang="ja-JP" altLang="en-US" sz="2000" dirty="0">
              <a:solidFill>
                <a:sysClr val="windowText" lastClr="000000"/>
              </a:solidFill>
            </a:endParaRPr>
          </a:p>
        </p:txBody>
      </p:sp>
      <p:sp>
        <p:nvSpPr>
          <p:cNvPr id="15" name="正方形/長方形 14"/>
          <p:cNvSpPr/>
          <p:nvPr/>
        </p:nvSpPr>
        <p:spPr bwMode="auto">
          <a:xfrm>
            <a:off x="3825866" y="3422647"/>
            <a:ext cx="1357322" cy="107157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16" name="フローチャート: 処理 15"/>
          <p:cNvSpPr/>
          <p:nvPr/>
        </p:nvSpPr>
        <p:spPr bwMode="auto">
          <a:xfrm>
            <a:off x="3825866" y="3779837"/>
            <a:ext cx="1357322" cy="357190"/>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17" name="テキスト ボックス 16"/>
          <p:cNvSpPr txBox="1"/>
          <p:nvPr/>
        </p:nvSpPr>
        <p:spPr>
          <a:xfrm>
            <a:off x="3825866" y="3422647"/>
            <a:ext cx="1357322" cy="400110"/>
          </a:xfrm>
          <a:prstGeom prst="rect">
            <a:avLst/>
          </a:prstGeom>
          <a:noFill/>
        </p:spPr>
        <p:txBody>
          <a:bodyPr wrap="square" rtlCol="0">
            <a:spAutoFit/>
          </a:bodyPr>
          <a:lstStyle/>
          <a:p>
            <a:pPr algn="ctr"/>
            <a:r>
              <a:rPr lang="ja-JP" altLang="en-US" sz="2000" dirty="0" smtClean="0">
                <a:solidFill>
                  <a:sysClr val="windowText" lastClr="000000"/>
                </a:solidFill>
              </a:rPr>
              <a:t>課長</a:t>
            </a:r>
            <a:endParaRPr kumimoji="1" lang="ja-JP" altLang="en-US" sz="2000" dirty="0">
              <a:solidFill>
                <a:sysClr val="windowText" lastClr="000000"/>
              </a:solidFill>
            </a:endParaRPr>
          </a:p>
        </p:txBody>
      </p:sp>
      <p:sp>
        <p:nvSpPr>
          <p:cNvPr id="18" name="正方形/長方形 17"/>
          <p:cNvSpPr/>
          <p:nvPr/>
        </p:nvSpPr>
        <p:spPr bwMode="auto">
          <a:xfrm>
            <a:off x="5468940" y="5065721"/>
            <a:ext cx="1357322" cy="107157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19" name="フローチャート: 処理 18"/>
          <p:cNvSpPr/>
          <p:nvPr/>
        </p:nvSpPr>
        <p:spPr bwMode="auto">
          <a:xfrm>
            <a:off x="5468940" y="5422911"/>
            <a:ext cx="1357322" cy="357190"/>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20" name="テキスト ボックス 19"/>
          <p:cNvSpPr txBox="1"/>
          <p:nvPr/>
        </p:nvSpPr>
        <p:spPr>
          <a:xfrm>
            <a:off x="5468940" y="5065721"/>
            <a:ext cx="1357322" cy="400110"/>
          </a:xfrm>
          <a:prstGeom prst="rect">
            <a:avLst/>
          </a:prstGeom>
          <a:noFill/>
        </p:spPr>
        <p:txBody>
          <a:bodyPr wrap="square" rtlCol="0">
            <a:spAutoFit/>
          </a:bodyPr>
          <a:lstStyle/>
          <a:p>
            <a:pPr algn="ctr"/>
            <a:r>
              <a:rPr lang="ja-JP" altLang="en-US" sz="2000" dirty="0" smtClean="0">
                <a:solidFill>
                  <a:sysClr val="windowText" lastClr="000000"/>
                </a:solidFill>
              </a:rPr>
              <a:t>係長</a:t>
            </a:r>
            <a:endParaRPr kumimoji="1" lang="ja-JP" altLang="en-US" sz="2000" dirty="0">
              <a:solidFill>
                <a:sysClr val="windowText" lastClr="000000"/>
              </a:solidFill>
            </a:endParaRPr>
          </a:p>
        </p:txBody>
      </p:sp>
      <p:sp>
        <p:nvSpPr>
          <p:cNvPr id="21" name="正方形/長方形 20"/>
          <p:cNvSpPr/>
          <p:nvPr/>
        </p:nvSpPr>
        <p:spPr bwMode="auto">
          <a:xfrm>
            <a:off x="7612080" y="3422647"/>
            <a:ext cx="1357322" cy="107157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22" name="フローチャート: 処理 21"/>
          <p:cNvSpPr/>
          <p:nvPr/>
        </p:nvSpPr>
        <p:spPr bwMode="auto">
          <a:xfrm>
            <a:off x="7612080" y="3779837"/>
            <a:ext cx="1357322" cy="357190"/>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23" name="テキスト ボックス 22"/>
          <p:cNvSpPr txBox="1"/>
          <p:nvPr/>
        </p:nvSpPr>
        <p:spPr>
          <a:xfrm>
            <a:off x="7612080" y="3422647"/>
            <a:ext cx="1357322" cy="400110"/>
          </a:xfrm>
          <a:prstGeom prst="rect">
            <a:avLst/>
          </a:prstGeom>
          <a:noFill/>
        </p:spPr>
        <p:txBody>
          <a:bodyPr wrap="square" rtlCol="0">
            <a:spAutoFit/>
          </a:bodyPr>
          <a:lstStyle/>
          <a:p>
            <a:pPr algn="ctr"/>
            <a:r>
              <a:rPr kumimoji="1" lang="ja-JP" altLang="en-US" sz="2000" dirty="0" smtClean="0">
                <a:solidFill>
                  <a:sysClr val="windowText" lastClr="000000"/>
                </a:solidFill>
              </a:rPr>
              <a:t>平社員</a:t>
            </a:r>
            <a:endParaRPr kumimoji="1" lang="ja-JP" altLang="en-US" sz="2000" dirty="0">
              <a:solidFill>
                <a:sysClr val="windowText" lastClr="000000"/>
              </a:solidFill>
            </a:endParaRPr>
          </a:p>
        </p:txBody>
      </p:sp>
      <p:cxnSp>
        <p:nvCxnSpPr>
          <p:cNvPr id="25" name="カギ線コネクタ 24"/>
          <p:cNvCxnSpPr>
            <a:stCxn id="6" idx="2"/>
            <a:endCxn id="14" idx="1"/>
          </p:cNvCxnSpPr>
          <p:nvPr/>
        </p:nvCxnSpPr>
        <p:spPr bwMode="auto">
          <a:xfrm rot="16200000" flipH="1">
            <a:off x="1350525" y="4362070"/>
            <a:ext cx="700121" cy="964413"/>
          </a:xfrm>
          <a:prstGeom prst="bentConnector2">
            <a:avLst/>
          </a:prstGeom>
          <a:solidFill>
            <a:srgbClr val="00B8FF"/>
          </a:solidFill>
          <a:ln w="9525" cap="flat" cmpd="sng" algn="ctr">
            <a:solidFill>
              <a:schemeClr val="tx1"/>
            </a:solidFill>
            <a:prstDash val="solid"/>
            <a:round/>
            <a:headEnd type="none" w="med" len="med"/>
            <a:tailEnd type="arrow"/>
          </a:ln>
          <a:effectLst/>
        </p:spPr>
      </p:cxnSp>
      <p:cxnSp>
        <p:nvCxnSpPr>
          <p:cNvPr id="28" name="カギ線コネクタ 24"/>
          <p:cNvCxnSpPr>
            <a:stCxn id="14" idx="0"/>
            <a:endCxn id="17" idx="1"/>
          </p:cNvCxnSpPr>
          <p:nvPr/>
        </p:nvCxnSpPr>
        <p:spPr bwMode="auto">
          <a:xfrm rot="5400000" flipH="1" flipV="1">
            <a:off x="2657869" y="3826287"/>
            <a:ext cx="1371581" cy="964413"/>
          </a:xfrm>
          <a:prstGeom prst="bentConnector2">
            <a:avLst/>
          </a:prstGeom>
          <a:solidFill>
            <a:srgbClr val="00B8FF"/>
          </a:solidFill>
          <a:ln w="9525" cap="flat" cmpd="sng" algn="ctr">
            <a:solidFill>
              <a:schemeClr val="tx1"/>
            </a:solidFill>
            <a:prstDash val="solid"/>
            <a:round/>
            <a:headEnd type="none" w="med" len="med"/>
            <a:tailEnd type="arrow"/>
          </a:ln>
          <a:effectLst/>
        </p:spPr>
      </p:cxnSp>
      <p:cxnSp>
        <p:nvCxnSpPr>
          <p:cNvPr id="32" name="カギ線コネクタ 24"/>
          <p:cNvCxnSpPr>
            <a:stCxn id="15" idx="2"/>
            <a:endCxn id="20" idx="1"/>
          </p:cNvCxnSpPr>
          <p:nvPr/>
        </p:nvCxnSpPr>
        <p:spPr bwMode="auto">
          <a:xfrm rot="16200000" flipH="1">
            <a:off x="4600954" y="4397789"/>
            <a:ext cx="771559" cy="964413"/>
          </a:xfrm>
          <a:prstGeom prst="bentConnector2">
            <a:avLst/>
          </a:prstGeom>
          <a:solidFill>
            <a:srgbClr val="00B8FF"/>
          </a:solidFill>
          <a:ln w="9525" cap="flat" cmpd="sng" algn="ctr">
            <a:solidFill>
              <a:schemeClr val="tx1"/>
            </a:solidFill>
            <a:prstDash val="solid"/>
            <a:round/>
            <a:headEnd type="none" w="med" len="med"/>
            <a:tailEnd type="arrow"/>
          </a:ln>
          <a:effectLst/>
        </p:spPr>
      </p:cxnSp>
      <p:cxnSp>
        <p:nvCxnSpPr>
          <p:cNvPr id="37" name="カギ線コネクタ 24"/>
          <p:cNvCxnSpPr>
            <a:stCxn id="20" idx="0"/>
            <a:endCxn id="23" idx="1"/>
          </p:cNvCxnSpPr>
          <p:nvPr/>
        </p:nvCxnSpPr>
        <p:spPr bwMode="auto">
          <a:xfrm rot="5400000" flipH="1" flipV="1">
            <a:off x="6158331" y="3611973"/>
            <a:ext cx="1443019" cy="1464479"/>
          </a:xfrm>
          <a:prstGeom prst="bentConnector2">
            <a:avLst/>
          </a:prstGeom>
          <a:solidFill>
            <a:srgbClr val="00B8FF"/>
          </a:solidFill>
          <a:ln w="9525" cap="flat" cmpd="sng" algn="ctr">
            <a:solidFill>
              <a:schemeClr val="tx1"/>
            </a:solidFill>
            <a:prstDash val="solid"/>
            <a:round/>
            <a:headEnd type="none" w="med" len="med"/>
            <a:tailEnd type="arrow"/>
          </a:ln>
          <a:effectLst/>
        </p:spPr>
      </p:cxnSp>
      <p:sp>
        <p:nvSpPr>
          <p:cNvPr id="41" name="テキスト ボックス 40"/>
          <p:cNvSpPr txBox="1"/>
          <p:nvPr/>
        </p:nvSpPr>
        <p:spPr>
          <a:xfrm>
            <a:off x="0" y="5137159"/>
            <a:ext cx="1285884" cy="400110"/>
          </a:xfrm>
          <a:prstGeom prst="rect">
            <a:avLst/>
          </a:prstGeom>
          <a:noFill/>
        </p:spPr>
        <p:txBody>
          <a:bodyPr wrap="square" rtlCol="0">
            <a:spAutoFit/>
          </a:bodyPr>
          <a:lstStyle/>
          <a:p>
            <a:pPr algn="ctr"/>
            <a:r>
              <a:rPr kumimoji="1" lang="ja-JP" altLang="en-US" sz="2000" dirty="0" smtClean="0">
                <a:solidFill>
                  <a:sysClr val="windowText" lastClr="000000"/>
                </a:solidFill>
              </a:rPr>
              <a:t>命令する</a:t>
            </a:r>
            <a:endParaRPr kumimoji="1" lang="ja-JP" altLang="en-US" sz="2000" dirty="0">
              <a:solidFill>
                <a:sysClr val="windowText" lastClr="000000"/>
              </a:solidFill>
            </a:endParaRPr>
          </a:p>
        </p:txBody>
      </p:sp>
      <p:sp>
        <p:nvSpPr>
          <p:cNvPr id="42" name="テキスト ボックス 41"/>
          <p:cNvSpPr txBox="1"/>
          <p:nvPr/>
        </p:nvSpPr>
        <p:spPr>
          <a:xfrm>
            <a:off x="4111618" y="5280035"/>
            <a:ext cx="1285884" cy="400110"/>
          </a:xfrm>
          <a:prstGeom prst="rect">
            <a:avLst/>
          </a:prstGeom>
          <a:noFill/>
        </p:spPr>
        <p:txBody>
          <a:bodyPr wrap="square" rtlCol="0">
            <a:spAutoFit/>
          </a:bodyPr>
          <a:lstStyle/>
          <a:p>
            <a:pPr algn="ctr"/>
            <a:r>
              <a:rPr kumimoji="1" lang="ja-JP" altLang="en-US" sz="2000" dirty="0" smtClean="0">
                <a:solidFill>
                  <a:sysClr val="windowText" lastClr="000000"/>
                </a:solidFill>
              </a:rPr>
              <a:t>命令する</a:t>
            </a:r>
            <a:endParaRPr kumimoji="1" lang="ja-JP" altLang="en-US" sz="2000" dirty="0">
              <a:solidFill>
                <a:sysClr val="windowText" lastClr="000000"/>
              </a:solidFill>
            </a:endParaRPr>
          </a:p>
        </p:txBody>
      </p:sp>
      <p:sp>
        <p:nvSpPr>
          <p:cNvPr id="43" name="テキスト ボックス 42"/>
          <p:cNvSpPr txBox="1"/>
          <p:nvPr/>
        </p:nvSpPr>
        <p:spPr>
          <a:xfrm>
            <a:off x="1754164" y="4565655"/>
            <a:ext cx="1285884" cy="400110"/>
          </a:xfrm>
          <a:prstGeom prst="rect">
            <a:avLst/>
          </a:prstGeom>
          <a:noFill/>
        </p:spPr>
        <p:txBody>
          <a:bodyPr wrap="square" rtlCol="0">
            <a:spAutoFit/>
          </a:bodyPr>
          <a:lstStyle/>
          <a:p>
            <a:pPr algn="ctr"/>
            <a:r>
              <a:rPr kumimoji="1" lang="ja-JP" altLang="en-US" sz="2000" dirty="0" smtClean="0">
                <a:solidFill>
                  <a:sysClr val="windowText" lastClr="000000"/>
                </a:solidFill>
              </a:rPr>
              <a:t>命令する</a:t>
            </a:r>
            <a:endParaRPr kumimoji="1" lang="ja-JP" altLang="en-US" sz="2000" dirty="0">
              <a:solidFill>
                <a:sysClr val="windowText" lastClr="000000"/>
              </a:solidFill>
            </a:endParaRPr>
          </a:p>
        </p:txBody>
      </p:sp>
      <p:sp>
        <p:nvSpPr>
          <p:cNvPr id="45" name="テキスト ボックス 44"/>
          <p:cNvSpPr txBox="1"/>
          <p:nvPr/>
        </p:nvSpPr>
        <p:spPr>
          <a:xfrm>
            <a:off x="6183320" y="4279903"/>
            <a:ext cx="1285884" cy="400110"/>
          </a:xfrm>
          <a:prstGeom prst="rect">
            <a:avLst/>
          </a:prstGeom>
          <a:noFill/>
        </p:spPr>
        <p:txBody>
          <a:bodyPr wrap="square" rtlCol="0">
            <a:spAutoFit/>
          </a:bodyPr>
          <a:lstStyle/>
          <a:p>
            <a:pPr algn="ctr"/>
            <a:r>
              <a:rPr kumimoji="1" lang="ja-JP" altLang="en-US" sz="2000" dirty="0" smtClean="0">
                <a:solidFill>
                  <a:sysClr val="windowText" lastClr="000000"/>
                </a:solidFill>
              </a:rPr>
              <a:t>命令する</a:t>
            </a:r>
            <a:endParaRPr kumimoji="1" lang="ja-JP" altLang="en-US" sz="2000" dirty="0">
              <a:solidFill>
                <a:sysClr val="windowText" lastClr="000000"/>
              </a:solidFill>
            </a:endParaRPr>
          </a:p>
        </p:txBody>
      </p:sp>
      <p:cxnSp>
        <p:nvCxnSpPr>
          <p:cNvPr id="46" name="カギ線コネクタ 24"/>
          <p:cNvCxnSpPr>
            <a:stCxn id="9" idx="0"/>
            <a:endCxn id="23" idx="0"/>
          </p:cNvCxnSpPr>
          <p:nvPr/>
        </p:nvCxnSpPr>
        <p:spPr bwMode="auto">
          <a:xfrm rot="5400000" flipH="1" flipV="1">
            <a:off x="4754560" y="-113534"/>
            <a:ext cx="1588" cy="7072362"/>
          </a:xfrm>
          <a:prstGeom prst="bentConnector3">
            <a:avLst>
              <a:gd name="adj1" fmla="val 35244029"/>
            </a:avLst>
          </a:prstGeom>
          <a:solidFill>
            <a:srgbClr val="00B8FF"/>
          </a:solidFill>
          <a:ln w="9525" cap="flat" cmpd="sng" algn="ctr">
            <a:solidFill>
              <a:schemeClr val="tx1"/>
            </a:solidFill>
            <a:prstDash val="solid"/>
            <a:round/>
            <a:headEnd type="none" w="med" len="med"/>
            <a:tailEnd type="arrow"/>
          </a:ln>
          <a:effectLst/>
        </p:spPr>
      </p:cxnSp>
      <p:sp>
        <p:nvSpPr>
          <p:cNvPr id="50" name="テキスト ボックス 49"/>
          <p:cNvSpPr txBox="1"/>
          <p:nvPr/>
        </p:nvSpPr>
        <p:spPr>
          <a:xfrm>
            <a:off x="3468676" y="2422515"/>
            <a:ext cx="4214842" cy="400110"/>
          </a:xfrm>
          <a:prstGeom prst="rect">
            <a:avLst/>
          </a:prstGeom>
          <a:noFill/>
        </p:spPr>
        <p:txBody>
          <a:bodyPr wrap="square" rtlCol="0">
            <a:spAutoFit/>
          </a:bodyPr>
          <a:lstStyle/>
          <a:p>
            <a:pPr algn="ctr"/>
            <a:r>
              <a:rPr kumimoji="1" lang="en-US" altLang="ja-JP" sz="2000" dirty="0" smtClean="0">
                <a:solidFill>
                  <a:sysClr val="windowText" lastClr="000000"/>
                </a:solidFill>
              </a:rPr>
              <a:t>/</a:t>
            </a:r>
            <a:r>
              <a:rPr kumimoji="1" lang="ja-JP" altLang="en-US" sz="2000" dirty="0" smtClean="0">
                <a:solidFill>
                  <a:sysClr val="windowText" lastClr="000000"/>
                </a:solidFill>
              </a:rPr>
              <a:t>直接命令する</a:t>
            </a:r>
            <a:r>
              <a:rPr kumimoji="1" lang="en-US" altLang="ja-JP" sz="2000" dirty="0" smtClean="0">
                <a:solidFill>
                  <a:sysClr val="windowText" lastClr="000000"/>
                </a:solidFill>
              </a:rPr>
              <a:t>(</a:t>
            </a:r>
            <a:r>
              <a:rPr kumimoji="1" lang="ja-JP" altLang="en-US" sz="2000" dirty="0" smtClean="0">
                <a:solidFill>
                  <a:srgbClr val="FF0000"/>
                </a:solidFill>
              </a:rPr>
              <a:t>派生関連</a:t>
            </a:r>
            <a:r>
              <a:rPr kumimoji="1" lang="en-US" altLang="ja-JP" sz="2000" dirty="0" smtClean="0">
                <a:solidFill>
                  <a:sysClr val="windowText" lastClr="000000"/>
                </a:solidFill>
              </a:rPr>
              <a:t>)</a:t>
            </a:r>
            <a:endParaRPr kumimoji="1" lang="ja-JP" altLang="en-US" sz="2000" dirty="0">
              <a:solidFill>
                <a:sysClr val="windowText" lastClr="00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p:cNvSpPr/>
          <p:nvPr/>
        </p:nvSpPr>
        <p:spPr bwMode="auto">
          <a:xfrm>
            <a:off x="5183188" y="4065589"/>
            <a:ext cx="2286016" cy="35719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4098" name="Rectangle 1"/>
          <p:cNvSpPr>
            <a:spLocks noGrp="1" noChangeArrowheads="1"/>
          </p:cNvSpPr>
          <p:nvPr>
            <p:ph type="title"/>
          </p:nvPr>
        </p:nvSpPr>
        <p:spPr>
          <a:xfrm>
            <a:off x="325404" y="207937"/>
            <a:ext cx="9069387" cy="1325563"/>
          </a:xfrm>
        </p:spPr>
        <p:txBody>
          <a:bodyPr tIns="1116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US" dirty="0" smtClean="0"/>
              <a:t>　　　　</a:t>
            </a:r>
            <a:r>
              <a:rPr lang="ja-JP" altLang="en-US" sz="2800" dirty="0" smtClean="0"/>
              <a:t>クラススコープ</a:t>
            </a:r>
            <a:r>
              <a:rPr lang="en-US" altLang="ja-JP" sz="2800" dirty="0" smtClean="0"/>
              <a:t>,</a:t>
            </a:r>
            <a:r>
              <a:rPr lang="ja-JP" altLang="en-US" sz="2800" dirty="0" smtClean="0"/>
              <a:t>インスタンススコープ</a:t>
            </a:r>
            <a:r>
              <a:rPr lang="en-US" altLang="ja-JP" sz="2800" dirty="0" smtClean="0"/>
              <a:t>(</a:t>
            </a:r>
            <a:r>
              <a:rPr lang="ja-JP" altLang="en-US" sz="2800" dirty="0" smtClean="0"/>
              <a:t>∽アドバンス</a:t>
            </a:r>
            <a:r>
              <a:rPr lang="en-US" altLang="ja-JP" sz="2800" dirty="0" smtClean="0"/>
              <a:t>)</a:t>
            </a:r>
            <a:endParaRPr lang="en-US" sz="2800" dirty="0" smtClean="0"/>
          </a:p>
        </p:txBody>
      </p:sp>
      <p:sp>
        <p:nvSpPr>
          <p:cNvPr id="7" name="テキスト プレースホルダ 6"/>
          <p:cNvSpPr>
            <a:spLocks noGrp="1"/>
          </p:cNvSpPr>
          <p:nvPr>
            <p:ph type="body" sz="half" idx="1"/>
          </p:nvPr>
        </p:nvSpPr>
        <p:spPr>
          <a:xfrm>
            <a:off x="253966" y="1422383"/>
            <a:ext cx="9501254" cy="785818"/>
          </a:xfrm>
        </p:spPr>
        <p:txBody>
          <a:bodyPr/>
          <a:lstStyle/>
          <a:p>
            <a:pPr>
              <a:buNone/>
            </a:pPr>
            <a:r>
              <a:rPr kumimoji="1" lang="ja-JP" altLang="en-US" sz="2000" dirty="0" smtClean="0"/>
              <a:t>　　　インスタンススコープ　：　属性および操作が、個々のオブジェクトにそれぞれ当て　　　　　</a:t>
            </a:r>
            <a:r>
              <a:rPr kumimoji="1" lang="en-US" altLang="ja-JP" sz="2000" dirty="0" smtClean="0"/>
              <a:t>	</a:t>
            </a:r>
            <a:r>
              <a:rPr kumimoji="1" lang="ja-JP" altLang="en-US" sz="2000" dirty="0" smtClean="0"/>
              <a:t>　　　　　　　　　　　　　　　　はまる場合、その属性、操作をインスタンススコープという。</a:t>
            </a:r>
            <a:endParaRPr kumimoji="1" lang="en-US" altLang="ja-JP" sz="2000" dirty="0" smtClean="0"/>
          </a:p>
          <a:p>
            <a:pPr>
              <a:buNone/>
            </a:pPr>
            <a:endParaRPr kumimoji="1" lang="ja-JP" altLang="en-US" sz="2000" dirty="0"/>
          </a:p>
        </p:txBody>
      </p:sp>
      <p:sp>
        <p:nvSpPr>
          <p:cNvPr id="13" name="テキスト プレースホルダ 6"/>
          <p:cNvSpPr txBox="1">
            <a:spLocks/>
          </p:cNvSpPr>
          <p:nvPr/>
        </p:nvSpPr>
        <p:spPr bwMode="auto">
          <a:xfrm>
            <a:off x="253966" y="2208201"/>
            <a:ext cx="9251982" cy="928694"/>
          </a:xfrm>
          <a:prstGeom prst="rect">
            <a:avLst/>
          </a:prstGeom>
          <a:noFill/>
          <a:ln w="9525">
            <a:noFill/>
            <a:round/>
            <a:headEnd/>
            <a:tailEnd/>
          </a:ln>
        </p:spPr>
        <p:txBody>
          <a:bodyPr vert="horz" wrap="square" lIns="0" tIns="7920" rIns="0" bIns="0" numCol="1" anchor="t" anchorCtr="0" compatLnSpc="1">
            <a:prstTxWarp prst="textNoShape">
              <a:avLst/>
            </a:prstTxWarp>
          </a:bodyPr>
          <a:lstStyle/>
          <a:p>
            <a:pPr marL="342900" marR="0" lvl="0" indent="-342900" algn="l" defTabSz="449263" rtl="0" eaLnBrk="0" fontAlgn="base" latinLnBrk="0" hangingPunct="0">
              <a:lnSpc>
                <a:spcPct val="98000"/>
              </a:lnSpc>
              <a:spcBef>
                <a:spcPct val="0"/>
              </a:spcBef>
              <a:spcAft>
                <a:spcPts val="1425"/>
              </a:spcAft>
              <a:buClr>
                <a:srgbClr val="000000"/>
              </a:buClr>
              <a:buSzPct val="100000"/>
              <a:buFont typeface="Times New Roman" pitchFamily="18" charset="0"/>
              <a:buNone/>
              <a:tabLst/>
              <a:defRPr/>
            </a:pPr>
            <a:r>
              <a:rPr kumimoji="1" lang="ja-JP" altLang="en-US" sz="2000" b="0" i="0" u="none" strike="noStrike" kern="0" cap="none" spc="0" normalizeH="0" baseline="0" noProof="0" dirty="0" smtClean="0">
                <a:ln>
                  <a:noFill/>
                </a:ln>
                <a:solidFill>
                  <a:srgbClr val="000000"/>
                </a:solidFill>
                <a:effectLst/>
                <a:uLnTx/>
                <a:uFillTx/>
                <a:latin typeface="+mn-lt"/>
                <a:ea typeface="+mn-ea"/>
                <a:cs typeface="+mn-cs"/>
              </a:rPr>
              <a:t>　　　クラススコープ　　：　あるクラスから生成されたオブジェクトで共通の属性の値を持</a:t>
            </a:r>
            <a:r>
              <a:rPr kumimoji="1" lang="en-US" altLang="ja-JP" sz="2000" b="0" i="0" u="none" strike="noStrike" kern="0" cap="none" spc="0" normalizeH="0" baseline="0" noProof="0" dirty="0" smtClean="0">
                <a:ln>
                  <a:noFill/>
                </a:ln>
                <a:solidFill>
                  <a:srgbClr val="000000"/>
                </a:solidFill>
                <a:effectLst/>
                <a:uLnTx/>
                <a:uFillTx/>
                <a:latin typeface="+mn-lt"/>
                <a:ea typeface="+mn-ea"/>
                <a:cs typeface="+mn-cs"/>
              </a:rPr>
              <a:t>						</a:t>
            </a:r>
            <a:r>
              <a:rPr kumimoji="1" lang="ja-JP" altLang="en-US" sz="2000" b="0" i="0" u="none" strike="noStrike" kern="0" cap="none" spc="0" normalizeH="0" baseline="0" noProof="0" dirty="0" smtClean="0">
                <a:ln>
                  <a:noFill/>
                </a:ln>
                <a:solidFill>
                  <a:srgbClr val="000000"/>
                </a:solidFill>
                <a:effectLst/>
                <a:uLnTx/>
                <a:uFillTx/>
                <a:latin typeface="+mn-lt"/>
                <a:ea typeface="+mn-ea"/>
                <a:cs typeface="+mn-cs"/>
              </a:rPr>
              <a:t>っている属性や、クラスに対して呼び出す操作はクラススコー</a:t>
            </a:r>
            <a:r>
              <a:rPr kumimoji="1" lang="en-US" altLang="ja-JP" sz="2000" b="0" i="0" u="none" strike="noStrike" kern="0" cap="none" spc="0" normalizeH="0" baseline="0" noProof="0" dirty="0" smtClean="0">
                <a:ln>
                  <a:noFill/>
                </a:ln>
                <a:solidFill>
                  <a:srgbClr val="000000"/>
                </a:solidFill>
                <a:effectLst/>
                <a:uLnTx/>
                <a:uFillTx/>
                <a:latin typeface="+mn-lt"/>
                <a:ea typeface="+mn-ea"/>
                <a:cs typeface="+mn-cs"/>
              </a:rPr>
              <a:t>						</a:t>
            </a:r>
            <a:r>
              <a:rPr kumimoji="1" lang="ja-JP" altLang="en-US" sz="2000" b="0" i="0" u="none" strike="noStrike" kern="0" cap="none" spc="0" normalizeH="0" baseline="0" noProof="0" dirty="0" smtClean="0">
                <a:ln>
                  <a:noFill/>
                </a:ln>
                <a:solidFill>
                  <a:srgbClr val="000000"/>
                </a:solidFill>
                <a:effectLst/>
                <a:uLnTx/>
                <a:uFillTx/>
                <a:latin typeface="+mn-lt"/>
                <a:ea typeface="+mn-ea"/>
                <a:cs typeface="+mn-cs"/>
              </a:rPr>
              <a:t>プという。</a:t>
            </a:r>
            <a:endParaRPr kumimoji="1" lang="en-US" altLang="ja-JP" sz="2000" b="0" i="0" u="none" strike="noStrike" kern="0" cap="none" spc="0" normalizeH="0" baseline="0" noProof="0" dirty="0" smtClean="0">
              <a:ln>
                <a:noFill/>
              </a:ln>
              <a:solidFill>
                <a:srgbClr val="000000"/>
              </a:solidFill>
              <a:effectLst/>
              <a:uLnTx/>
              <a:uFillTx/>
              <a:latin typeface="+mn-lt"/>
              <a:ea typeface="+mn-ea"/>
              <a:cs typeface="+mn-cs"/>
            </a:endParaRPr>
          </a:p>
          <a:p>
            <a:pPr marL="342900" marR="0" lvl="0" indent="-342900" algn="l" defTabSz="449263" rtl="0" eaLnBrk="0" fontAlgn="base" latinLnBrk="0" hangingPunct="0">
              <a:lnSpc>
                <a:spcPct val="98000"/>
              </a:lnSpc>
              <a:spcBef>
                <a:spcPct val="0"/>
              </a:spcBef>
              <a:spcAft>
                <a:spcPts val="1425"/>
              </a:spcAft>
              <a:buClr>
                <a:srgbClr val="000000"/>
              </a:buClr>
              <a:buSzPct val="100000"/>
              <a:buFont typeface="Times New Roman" pitchFamily="18" charset="0"/>
              <a:buNone/>
              <a:tabLst/>
              <a:defRPr/>
            </a:pPr>
            <a:endParaRPr kumimoji="1" lang="ja-JP" altLang="en-US" sz="2000" b="0" i="0" u="none" strike="noStrike" kern="0" cap="none" spc="0" normalizeH="0" baseline="0" noProof="0" dirty="0">
              <a:ln>
                <a:noFill/>
              </a:ln>
              <a:solidFill>
                <a:srgbClr val="000000"/>
              </a:solidFill>
              <a:effectLst/>
              <a:uLnTx/>
              <a:uFillTx/>
              <a:latin typeface="+mn-lt"/>
              <a:ea typeface="+mn-ea"/>
              <a:cs typeface="+mn-cs"/>
            </a:endParaRPr>
          </a:p>
        </p:txBody>
      </p:sp>
      <p:pic>
        <p:nvPicPr>
          <p:cNvPr id="14" name="図 13" descr="middle_1299191097.jpg"/>
          <p:cNvPicPr>
            <a:picLocks noChangeAspect="1"/>
          </p:cNvPicPr>
          <p:nvPr/>
        </p:nvPicPr>
        <p:blipFill>
          <a:blip r:embed="rId3" cstate="print"/>
          <a:stretch>
            <a:fillRect/>
          </a:stretch>
        </p:blipFill>
        <p:spPr>
          <a:xfrm>
            <a:off x="182528" y="4779969"/>
            <a:ext cx="2071702" cy="938206"/>
          </a:xfrm>
          <a:prstGeom prst="rect">
            <a:avLst/>
          </a:prstGeom>
        </p:spPr>
      </p:pic>
      <p:pic>
        <p:nvPicPr>
          <p:cNvPr id="15" name="図 14" descr="middle_1299191097.jpg"/>
          <p:cNvPicPr>
            <a:picLocks noChangeAspect="1"/>
          </p:cNvPicPr>
          <p:nvPr/>
        </p:nvPicPr>
        <p:blipFill>
          <a:blip r:embed="rId3" cstate="print"/>
          <a:stretch>
            <a:fillRect/>
          </a:stretch>
        </p:blipFill>
        <p:spPr>
          <a:xfrm>
            <a:off x="3111486" y="3779837"/>
            <a:ext cx="2071702" cy="938206"/>
          </a:xfrm>
          <a:prstGeom prst="rect">
            <a:avLst/>
          </a:prstGeom>
        </p:spPr>
      </p:pic>
      <p:pic>
        <p:nvPicPr>
          <p:cNvPr id="16" name="図 15" descr="middle_1299191097.jpg"/>
          <p:cNvPicPr>
            <a:picLocks noChangeAspect="1"/>
          </p:cNvPicPr>
          <p:nvPr/>
        </p:nvPicPr>
        <p:blipFill>
          <a:blip r:embed="rId3" cstate="print"/>
          <a:stretch>
            <a:fillRect/>
          </a:stretch>
        </p:blipFill>
        <p:spPr>
          <a:xfrm>
            <a:off x="3182924" y="5780101"/>
            <a:ext cx="2071702" cy="938206"/>
          </a:xfrm>
          <a:prstGeom prst="rect">
            <a:avLst/>
          </a:prstGeom>
        </p:spPr>
      </p:pic>
      <p:pic>
        <p:nvPicPr>
          <p:cNvPr id="17" name="図 16" descr="middle_1299191097.jpg"/>
          <p:cNvPicPr>
            <a:picLocks noChangeAspect="1"/>
          </p:cNvPicPr>
          <p:nvPr/>
        </p:nvPicPr>
        <p:blipFill>
          <a:blip r:embed="rId3" cstate="print"/>
          <a:stretch>
            <a:fillRect/>
          </a:stretch>
        </p:blipFill>
        <p:spPr>
          <a:xfrm>
            <a:off x="3182924" y="4779969"/>
            <a:ext cx="2071702" cy="938206"/>
          </a:xfrm>
          <a:prstGeom prst="rect">
            <a:avLst/>
          </a:prstGeom>
        </p:spPr>
      </p:pic>
      <p:sp>
        <p:nvSpPr>
          <p:cNvPr id="18" name="テキスト ボックス 17"/>
          <p:cNvSpPr txBox="1"/>
          <p:nvPr/>
        </p:nvSpPr>
        <p:spPr>
          <a:xfrm>
            <a:off x="468280" y="4422779"/>
            <a:ext cx="1500198" cy="461665"/>
          </a:xfrm>
          <a:prstGeom prst="rect">
            <a:avLst/>
          </a:prstGeom>
          <a:noFill/>
        </p:spPr>
        <p:txBody>
          <a:bodyPr wrap="square" rtlCol="0">
            <a:spAutoFit/>
          </a:bodyPr>
          <a:lstStyle/>
          <a:p>
            <a:pPr algn="ctr"/>
            <a:r>
              <a:rPr kumimoji="1" lang="ja-JP" altLang="en-US" b="1" dirty="0" smtClean="0">
                <a:solidFill>
                  <a:schemeClr val="tx1"/>
                </a:solidFill>
              </a:rPr>
              <a:t>クラス</a:t>
            </a:r>
            <a:endParaRPr kumimoji="1" lang="ja-JP" altLang="en-US" b="1" dirty="0">
              <a:solidFill>
                <a:schemeClr val="tx1"/>
              </a:solidFill>
            </a:endParaRPr>
          </a:p>
        </p:txBody>
      </p:sp>
      <p:sp>
        <p:nvSpPr>
          <p:cNvPr id="19" name="正方形/長方形 18"/>
          <p:cNvSpPr/>
          <p:nvPr/>
        </p:nvSpPr>
        <p:spPr bwMode="auto">
          <a:xfrm>
            <a:off x="253966" y="5708663"/>
            <a:ext cx="2000264" cy="50006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20" name="テキスト ボックス 19"/>
          <p:cNvSpPr txBox="1"/>
          <p:nvPr/>
        </p:nvSpPr>
        <p:spPr>
          <a:xfrm>
            <a:off x="253966" y="5708663"/>
            <a:ext cx="2000264" cy="461665"/>
          </a:xfrm>
          <a:prstGeom prst="rect">
            <a:avLst/>
          </a:prstGeom>
          <a:noFill/>
        </p:spPr>
        <p:txBody>
          <a:bodyPr wrap="square" rtlCol="0">
            <a:spAutoFit/>
          </a:bodyPr>
          <a:lstStyle/>
          <a:p>
            <a:pPr algn="ctr"/>
            <a:r>
              <a:rPr kumimoji="1" lang="ja-JP" altLang="en-US" dirty="0" smtClean="0">
                <a:solidFill>
                  <a:schemeClr val="tx1"/>
                </a:solidFill>
              </a:rPr>
              <a:t>定員 </a:t>
            </a:r>
            <a:r>
              <a:rPr kumimoji="1" lang="en-US" altLang="ja-JP" dirty="0" smtClean="0">
                <a:solidFill>
                  <a:schemeClr val="tx1"/>
                </a:solidFill>
              </a:rPr>
              <a:t>= 4</a:t>
            </a:r>
            <a:endParaRPr kumimoji="1" lang="ja-JP" altLang="en-US" dirty="0">
              <a:solidFill>
                <a:schemeClr val="tx1"/>
              </a:solidFill>
            </a:endParaRPr>
          </a:p>
        </p:txBody>
      </p:sp>
      <p:cxnSp>
        <p:nvCxnSpPr>
          <p:cNvPr id="29" name="図形 28"/>
          <p:cNvCxnSpPr>
            <a:endCxn id="20" idx="2"/>
          </p:cNvCxnSpPr>
          <p:nvPr/>
        </p:nvCxnSpPr>
        <p:spPr bwMode="auto">
          <a:xfrm rot="10800000">
            <a:off x="1254098" y="6170329"/>
            <a:ext cx="357190" cy="324153"/>
          </a:xfrm>
          <a:prstGeom prst="bentConnector2">
            <a:avLst/>
          </a:prstGeom>
          <a:solidFill>
            <a:srgbClr val="00B8FF"/>
          </a:solidFill>
          <a:ln w="9525" cap="flat" cmpd="sng" algn="ctr">
            <a:solidFill>
              <a:schemeClr val="tx1"/>
            </a:solidFill>
            <a:prstDash val="solid"/>
            <a:round/>
            <a:headEnd type="none" w="med" len="med"/>
            <a:tailEnd type="arrow"/>
          </a:ln>
          <a:effectLst/>
        </p:spPr>
      </p:cxnSp>
      <p:sp>
        <p:nvSpPr>
          <p:cNvPr id="33" name="テキスト ボックス 32"/>
          <p:cNvSpPr txBox="1"/>
          <p:nvPr/>
        </p:nvSpPr>
        <p:spPr>
          <a:xfrm>
            <a:off x="1539850" y="6351605"/>
            <a:ext cx="1500198" cy="338554"/>
          </a:xfrm>
          <a:prstGeom prst="rect">
            <a:avLst/>
          </a:prstGeom>
          <a:noFill/>
        </p:spPr>
        <p:txBody>
          <a:bodyPr wrap="square" rtlCol="0">
            <a:spAutoFit/>
          </a:bodyPr>
          <a:lstStyle/>
          <a:p>
            <a:pPr algn="ctr"/>
            <a:r>
              <a:rPr kumimoji="1" lang="ja-JP" altLang="en-US" sz="1600" dirty="0" smtClean="0">
                <a:solidFill>
                  <a:srgbClr val="FF0000"/>
                </a:solidFill>
              </a:rPr>
              <a:t>クラス</a:t>
            </a:r>
            <a:r>
              <a:rPr lang="ja-JP" altLang="en-US" sz="1600" dirty="0" smtClean="0">
                <a:solidFill>
                  <a:srgbClr val="FF0000"/>
                </a:solidFill>
              </a:rPr>
              <a:t>スコープ</a:t>
            </a:r>
            <a:endParaRPr kumimoji="1" lang="ja-JP" altLang="en-US" sz="1600" dirty="0">
              <a:solidFill>
                <a:srgbClr val="FF0000"/>
              </a:solidFill>
            </a:endParaRPr>
          </a:p>
        </p:txBody>
      </p:sp>
      <p:sp>
        <p:nvSpPr>
          <p:cNvPr id="34" name="テキスト ボックス 33"/>
          <p:cNvSpPr txBox="1"/>
          <p:nvPr/>
        </p:nvSpPr>
        <p:spPr>
          <a:xfrm>
            <a:off x="3325800" y="3351209"/>
            <a:ext cx="1785950" cy="461665"/>
          </a:xfrm>
          <a:prstGeom prst="rect">
            <a:avLst/>
          </a:prstGeom>
          <a:noFill/>
        </p:spPr>
        <p:txBody>
          <a:bodyPr wrap="square" rtlCol="0">
            <a:spAutoFit/>
          </a:bodyPr>
          <a:lstStyle/>
          <a:p>
            <a:pPr algn="ctr"/>
            <a:r>
              <a:rPr kumimoji="1" lang="ja-JP" altLang="en-US" b="1" dirty="0" smtClean="0">
                <a:solidFill>
                  <a:schemeClr val="tx1"/>
                </a:solidFill>
              </a:rPr>
              <a:t>オブジェクト</a:t>
            </a:r>
            <a:endParaRPr kumimoji="1" lang="ja-JP" altLang="en-US" b="1" dirty="0">
              <a:solidFill>
                <a:schemeClr val="tx1"/>
              </a:solidFill>
            </a:endParaRPr>
          </a:p>
        </p:txBody>
      </p:sp>
      <p:cxnSp>
        <p:nvCxnSpPr>
          <p:cNvPr id="36" name="直線コネクタ 35"/>
          <p:cNvCxnSpPr>
            <a:stCxn id="14" idx="3"/>
            <a:endCxn id="15" idx="1"/>
          </p:cNvCxnSpPr>
          <p:nvPr/>
        </p:nvCxnSpPr>
        <p:spPr bwMode="auto">
          <a:xfrm flipV="1">
            <a:off x="2254230" y="4248940"/>
            <a:ext cx="857256" cy="1000132"/>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38" name="直線コネクタ 37"/>
          <p:cNvCxnSpPr>
            <a:stCxn id="14" idx="3"/>
            <a:endCxn id="17" idx="1"/>
          </p:cNvCxnSpPr>
          <p:nvPr/>
        </p:nvCxnSpPr>
        <p:spPr bwMode="auto">
          <a:xfrm>
            <a:off x="2254230" y="5249072"/>
            <a:ext cx="928694" cy="1588"/>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39" name="直線コネクタ 38"/>
          <p:cNvCxnSpPr>
            <a:stCxn id="14" idx="3"/>
            <a:endCxn id="16" idx="1"/>
          </p:cNvCxnSpPr>
          <p:nvPr/>
        </p:nvCxnSpPr>
        <p:spPr bwMode="auto">
          <a:xfrm>
            <a:off x="2254230" y="5249072"/>
            <a:ext cx="928694" cy="1000132"/>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42" name="テキスト ボックス 41"/>
          <p:cNvSpPr txBox="1"/>
          <p:nvPr/>
        </p:nvSpPr>
        <p:spPr>
          <a:xfrm>
            <a:off x="5183188" y="4065589"/>
            <a:ext cx="2286016" cy="400110"/>
          </a:xfrm>
          <a:prstGeom prst="rect">
            <a:avLst/>
          </a:prstGeom>
          <a:noFill/>
        </p:spPr>
        <p:txBody>
          <a:bodyPr wrap="square" rtlCol="0">
            <a:spAutoFit/>
          </a:bodyPr>
          <a:lstStyle/>
          <a:p>
            <a:r>
              <a:rPr kumimoji="1" lang="ja-JP" altLang="en-US" sz="2000" dirty="0" smtClean="0">
                <a:solidFill>
                  <a:schemeClr val="tx1"/>
                </a:solidFill>
              </a:rPr>
              <a:t>運転手 </a:t>
            </a:r>
            <a:r>
              <a:rPr kumimoji="1" lang="en-US" altLang="ja-JP" sz="2000" dirty="0" smtClean="0">
                <a:solidFill>
                  <a:schemeClr val="tx1"/>
                </a:solidFill>
              </a:rPr>
              <a:t>= </a:t>
            </a:r>
            <a:r>
              <a:rPr kumimoji="1" lang="ja-JP" altLang="en-US" sz="2000" dirty="0" smtClean="0">
                <a:solidFill>
                  <a:schemeClr val="tx1"/>
                </a:solidFill>
              </a:rPr>
              <a:t>田中さん</a:t>
            </a:r>
            <a:endParaRPr kumimoji="1" lang="ja-JP" altLang="en-US" sz="2000" dirty="0">
              <a:solidFill>
                <a:schemeClr val="tx1"/>
              </a:solidFill>
            </a:endParaRPr>
          </a:p>
        </p:txBody>
      </p:sp>
      <p:sp>
        <p:nvSpPr>
          <p:cNvPr id="50" name="正方形/長方形 49"/>
          <p:cNvSpPr/>
          <p:nvPr/>
        </p:nvSpPr>
        <p:spPr bwMode="auto">
          <a:xfrm>
            <a:off x="5254626" y="5065721"/>
            <a:ext cx="2286016" cy="35719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51" name="テキスト ボックス 50"/>
          <p:cNvSpPr txBox="1"/>
          <p:nvPr/>
        </p:nvSpPr>
        <p:spPr>
          <a:xfrm>
            <a:off x="5254626" y="5065721"/>
            <a:ext cx="2286016" cy="400110"/>
          </a:xfrm>
          <a:prstGeom prst="rect">
            <a:avLst/>
          </a:prstGeom>
          <a:noFill/>
        </p:spPr>
        <p:txBody>
          <a:bodyPr wrap="square" rtlCol="0">
            <a:spAutoFit/>
          </a:bodyPr>
          <a:lstStyle/>
          <a:p>
            <a:r>
              <a:rPr kumimoji="1" lang="ja-JP" altLang="en-US" sz="2000" dirty="0" smtClean="0">
                <a:solidFill>
                  <a:schemeClr val="tx1"/>
                </a:solidFill>
              </a:rPr>
              <a:t>運転手 </a:t>
            </a:r>
            <a:r>
              <a:rPr kumimoji="1" lang="en-US" altLang="ja-JP" sz="2000" dirty="0" smtClean="0">
                <a:solidFill>
                  <a:schemeClr val="tx1"/>
                </a:solidFill>
              </a:rPr>
              <a:t>= </a:t>
            </a:r>
            <a:r>
              <a:rPr kumimoji="1" lang="ja-JP" altLang="en-US" sz="2000" dirty="0" smtClean="0">
                <a:solidFill>
                  <a:schemeClr val="tx1"/>
                </a:solidFill>
              </a:rPr>
              <a:t>鈴木さん</a:t>
            </a:r>
            <a:endParaRPr kumimoji="1" lang="ja-JP" altLang="en-US" sz="2000" dirty="0">
              <a:solidFill>
                <a:schemeClr val="tx1"/>
              </a:solidFill>
            </a:endParaRPr>
          </a:p>
        </p:txBody>
      </p:sp>
      <p:sp>
        <p:nvSpPr>
          <p:cNvPr id="52" name="正方形/長方形 51"/>
          <p:cNvSpPr/>
          <p:nvPr/>
        </p:nvSpPr>
        <p:spPr bwMode="auto">
          <a:xfrm>
            <a:off x="5254626" y="6065853"/>
            <a:ext cx="2286016" cy="35719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53" name="テキスト ボックス 52"/>
          <p:cNvSpPr txBox="1"/>
          <p:nvPr/>
        </p:nvSpPr>
        <p:spPr>
          <a:xfrm>
            <a:off x="5254626" y="6065853"/>
            <a:ext cx="2286016" cy="400110"/>
          </a:xfrm>
          <a:prstGeom prst="rect">
            <a:avLst/>
          </a:prstGeom>
          <a:noFill/>
        </p:spPr>
        <p:txBody>
          <a:bodyPr wrap="square" rtlCol="0">
            <a:spAutoFit/>
          </a:bodyPr>
          <a:lstStyle/>
          <a:p>
            <a:r>
              <a:rPr kumimoji="1" lang="ja-JP" altLang="en-US" sz="2000" dirty="0" smtClean="0">
                <a:solidFill>
                  <a:schemeClr val="tx1"/>
                </a:solidFill>
              </a:rPr>
              <a:t>運転手 </a:t>
            </a:r>
            <a:r>
              <a:rPr kumimoji="1" lang="en-US" altLang="ja-JP" sz="2000" dirty="0" smtClean="0">
                <a:solidFill>
                  <a:schemeClr val="tx1"/>
                </a:solidFill>
              </a:rPr>
              <a:t>= </a:t>
            </a:r>
            <a:r>
              <a:rPr kumimoji="1" lang="ja-JP" altLang="en-US" sz="2000" dirty="0" smtClean="0">
                <a:solidFill>
                  <a:schemeClr val="tx1"/>
                </a:solidFill>
              </a:rPr>
              <a:t>伊藤さん</a:t>
            </a:r>
            <a:endParaRPr kumimoji="1" lang="ja-JP" altLang="en-US" sz="2000" dirty="0">
              <a:solidFill>
                <a:schemeClr val="tx1"/>
              </a:solidFill>
            </a:endParaRPr>
          </a:p>
        </p:txBody>
      </p:sp>
      <p:sp>
        <p:nvSpPr>
          <p:cNvPr id="54" name="テキスト ボックス 53"/>
          <p:cNvSpPr txBox="1"/>
          <p:nvPr/>
        </p:nvSpPr>
        <p:spPr>
          <a:xfrm>
            <a:off x="8040708" y="5084357"/>
            <a:ext cx="2039917" cy="338554"/>
          </a:xfrm>
          <a:prstGeom prst="rect">
            <a:avLst/>
          </a:prstGeom>
          <a:noFill/>
        </p:spPr>
        <p:txBody>
          <a:bodyPr wrap="square" rtlCol="0">
            <a:spAutoFit/>
          </a:bodyPr>
          <a:lstStyle/>
          <a:p>
            <a:r>
              <a:rPr kumimoji="1" lang="ja-JP" altLang="en-US" sz="1600" dirty="0" smtClean="0">
                <a:solidFill>
                  <a:srgbClr val="FF0000"/>
                </a:solidFill>
              </a:rPr>
              <a:t>インスタンススコープ</a:t>
            </a:r>
            <a:endParaRPr kumimoji="1" lang="ja-JP" altLang="en-US" sz="1600" dirty="0">
              <a:solidFill>
                <a:srgbClr val="FF0000"/>
              </a:solidFill>
            </a:endParaRPr>
          </a:p>
        </p:txBody>
      </p:sp>
      <p:cxnSp>
        <p:nvCxnSpPr>
          <p:cNvPr id="55" name="直線コネクタ 54"/>
          <p:cNvCxnSpPr>
            <a:stCxn id="53" idx="3"/>
            <a:endCxn id="54" idx="1"/>
          </p:cNvCxnSpPr>
          <p:nvPr/>
        </p:nvCxnSpPr>
        <p:spPr bwMode="auto">
          <a:xfrm flipV="1">
            <a:off x="7540642" y="5253634"/>
            <a:ext cx="500066" cy="1012274"/>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58" name="直線コネクタ 57"/>
          <p:cNvCxnSpPr>
            <a:stCxn id="51" idx="3"/>
            <a:endCxn id="54" idx="1"/>
          </p:cNvCxnSpPr>
          <p:nvPr/>
        </p:nvCxnSpPr>
        <p:spPr bwMode="auto">
          <a:xfrm flipV="1">
            <a:off x="7540642" y="5253634"/>
            <a:ext cx="500066" cy="12142"/>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63" name="直線コネクタ 62"/>
          <p:cNvCxnSpPr>
            <a:stCxn id="42" idx="3"/>
            <a:endCxn id="54" idx="1"/>
          </p:cNvCxnSpPr>
          <p:nvPr/>
        </p:nvCxnSpPr>
        <p:spPr bwMode="auto">
          <a:xfrm>
            <a:off x="7469204" y="4265644"/>
            <a:ext cx="571504" cy="987990"/>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67" name="直線矢印コネクタ 66"/>
          <p:cNvCxnSpPr>
            <a:stCxn id="54" idx="1"/>
            <a:endCxn id="42" idx="3"/>
          </p:cNvCxnSpPr>
          <p:nvPr/>
        </p:nvCxnSpPr>
        <p:spPr bwMode="auto">
          <a:xfrm rot="10800000">
            <a:off x="7469204" y="4265644"/>
            <a:ext cx="571504" cy="987990"/>
          </a:xfrm>
          <a:prstGeom prst="straightConnector1">
            <a:avLst/>
          </a:prstGeom>
          <a:solidFill>
            <a:srgbClr val="00B8FF"/>
          </a:solidFill>
          <a:ln w="9525" cap="flat" cmpd="sng" algn="ctr">
            <a:solidFill>
              <a:schemeClr val="tx1"/>
            </a:solidFill>
            <a:prstDash val="solid"/>
            <a:round/>
            <a:headEnd type="none" w="med" len="med"/>
            <a:tailEnd type="arrow"/>
          </a:ln>
          <a:effectLst/>
        </p:spPr>
      </p:cxnSp>
      <p:cxnSp>
        <p:nvCxnSpPr>
          <p:cNvPr id="69" name="直線矢印コネクタ 68"/>
          <p:cNvCxnSpPr>
            <a:stCxn id="54" idx="1"/>
            <a:endCxn id="51" idx="3"/>
          </p:cNvCxnSpPr>
          <p:nvPr/>
        </p:nvCxnSpPr>
        <p:spPr bwMode="auto">
          <a:xfrm rot="10800000" flipV="1">
            <a:off x="7540642" y="5253634"/>
            <a:ext cx="500066" cy="12142"/>
          </a:xfrm>
          <a:prstGeom prst="straightConnector1">
            <a:avLst/>
          </a:prstGeom>
          <a:solidFill>
            <a:srgbClr val="00B8FF"/>
          </a:solidFill>
          <a:ln w="9525" cap="flat" cmpd="sng" algn="ctr">
            <a:solidFill>
              <a:schemeClr val="tx1"/>
            </a:solidFill>
            <a:prstDash val="solid"/>
            <a:round/>
            <a:headEnd type="none" w="med" len="med"/>
            <a:tailEnd type="arrow"/>
          </a:ln>
          <a:effectLst/>
        </p:spPr>
      </p:cxnSp>
      <p:cxnSp>
        <p:nvCxnSpPr>
          <p:cNvPr id="71" name="直線矢印コネクタ 70"/>
          <p:cNvCxnSpPr>
            <a:stCxn id="54" idx="1"/>
            <a:endCxn id="53" idx="3"/>
          </p:cNvCxnSpPr>
          <p:nvPr/>
        </p:nvCxnSpPr>
        <p:spPr bwMode="auto">
          <a:xfrm rot="10800000" flipV="1">
            <a:off x="7540642" y="5253634"/>
            <a:ext cx="500066" cy="1012274"/>
          </a:xfrm>
          <a:prstGeom prst="straightConnector1">
            <a:avLst/>
          </a:prstGeom>
          <a:solidFill>
            <a:srgbClr val="00B8FF"/>
          </a:solidFill>
          <a:ln w="9525" cap="flat" cmpd="sng" algn="ctr">
            <a:solidFill>
              <a:schemeClr val="tx1"/>
            </a:solidFill>
            <a:prstDash val="solid"/>
            <a:round/>
            <a:headEnd type="none" w="med" len="med"/>
            <a:tailEnd type="arrow"/>
          </a:ln>
          <a:effectLst/>
        </p:spPr>
      </p:cxn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bwMode="auto">
          <a:xfrm>
            <a:off x="5111750" y="4422779"/>
            <a:ext cx="4572032" cy="192882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62" name="正方形/長方形 61"/>
          <p:cNvSpPr/>
          <p:nvPr/>
        </p:nvSpPr>
        <p:spPr bwMode="auto">
          <a:xfrm>
            <a:off x="5183188" y="5494349"/>
            <a:ext cx="3571900" cy="357190"/>
          </a:xfrm>
          <a:prstGeom prst="rect">
            <a:avLst/>
          </a:prstGeom>
          <a:solidFill>
            <a:srgbClr val="FDA9EB"/>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dirty="0" smtClean="0">
              <a:ln>
                <a:noFill/>
              </a:ln>
              <a:solidFill>
                <a:schemeClr val="tx1"/>
              </a:solidFill>
              <a:effectLst/>
              <a:latin typeface="Bitstream Vera Serif" pitchFamily="16" charset="0"/>
            </a:endParaRPr>
          </a:p>
        </p:txBody>
      </p:sp>
      <p:sp>
        <p:nvSpPr>
          <p:cNvPr id="40" name="正方形/長方形 39"/>
          <p:cNvSpPr/>
          <p:nvPr/>
        </p:nvSpPr>
        <p:spPr bwMode="auto">
          <a:xfrm>
            <a:off x="182528" y="4422779"/>
            <a:ext cx="4572032" cy="192882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48" name="正方形/長方形 47"/>
          <p:cNvSpPr/>
          <p:nvPr/>
        </p:nvSpPr>
        <p:spPr bwMode="auto">
          <a:xfrm>
            <a:off x="2754296" y="5494349"/>
            <a:ext cx="1857388" cy="642942"/>
          </a:xfrm>
          <a:prstGeom prst="rect">
            <a:avLst/>
          </a:prstGeom>
          <a:solidFill>
            <a:schemeClr val="accent1">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dirty="0" smtClean="0">
              <a:ln>
                <a:noFill/>
              </a:ln>
              <a:solidFill>
                <a:schemeClr val="tx1"/>
              </a:solidFill>
              <a:effectLst/>
              <a:latin typeface="Bitstream Vera Serif" pitchFamily="16" charset="0"/>
            </a:endParaRPr>
          </a:p>
        </p:txBody>
      </p:sp>
      <p:sp>
        <p:nvSpPr>
          <p:cNvPr id="4098" name="Rectangle 1"/>
          <p:cNvSpPr>
            <a:spLocks noGrp="1" noChangeArrowheads="1"/>
          </p:cNvSpPr>
          <p:nvPr>
            <p:ph type="title"/>
          </p:nvPr>
        </p:nvSpPr>
        <p:spPr>
          <a:xfrm>
            <a:off x="325404" y="207937"/>
            <a:ext cx="9069387" cy="1325563"/>
          </a:xfrm>
        </p:spPr>
        <p:txBody>
          <a:bodyPr tIns="11160"/>
          <a:lstStyle/>
          <a:p>
            <a:pPr algn="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US" sz="2800" dirty="0" smtClean="0"/>
              <a:t>クラススコープ</a:t>
            </a:r>
            <a:r>
              <a:rPr lang="en-US" altLang="ja-JP" sz="2800" dirty="0" smtClean="0"/>
              <a:t>,</a:t>
            </a:r>
            <a:r>
              <a:rPr lang="ja-JP" altLang="en-US" sz="2800" dirty="0" smtClean="0"/>
              <a:t>インスタンススコープ</a:t>
            </a:r>
            <a:r>
              <a:rPr lang="en-US" altLang="ja-JP" sz="2800" dirty="0" smtClean="0"/>
              <a:t>(</a:t>
            </a:r>
            <a:r>
              <a:rPr lang="ja-JP" altLang="en-US" sz="2800" dirty="0" smtClean="0"/>
              <a:t>∽アドバンス</a:t>
            </a:r>
            <a:r>
              <a:rPr lang="en-US" altLang="ja-JP" sz="2800" dirty="0" smtClean="0"/>
              <a:t>)</a:t>
            </a:r>
            <a:endParaRPr lang="en-US" sz="2800" dirty="0" smtClean="0"/>
          </a:p>
        </p:txBody>
      </p:sp>
      <p:sp>
        <p:nvSpPr>
          <p:cNvPr id="7" name="テキスト プレースホルダ 6"/>
          <p:cNvSpPr>
            <a:spLocks noGrp="1"/>
          </p:cNvSpPr>
          <p:nvPr>
            <p:ph type="body" sz="half" idx="1"/>
          </p:nvPr>
        </p:nvSpPr>
        <p:spPr>
          <a:xfrm>
            <a:off x="253966" y="1422383"/>
            <a:ext cx="9251982" cy="785818"/>
          </a:xfrm>
        </p:spPr>
        <p:txBody>
          <a:bodyPr/>
          <a:lstStyle/>
          <a:p>
            <a:pPr>
              <a:buNone/>
            </a:pPr>
            <a:r>
              <a:rPr kumimoji="1" lang="ja-JP" altLang="en-US" sz="2000" dirty="0" smtClean="0"/>
              <a:t>　　　クラススコープは属性、操作の下に下線を引いて表現します。とくに何も指定がなければ、インスタンススコープになる。以下に表記と操作の呼び出しの例を示す。</a:t>
            </a:r>
            <a:endParaRPr kumimoji="1" lang="ja-JP" altLang="en-US" sz="2000" dirty="0"/>
          </a:p>
        </p:txBody>
      </p:sp>
      <p:sp>
        <p:nvSpPr>
          <p:cNvPr id="6" name="正方形/長方形 5"/>
          <p:cNvSpPr/>
          <p:nvPr/>
        </p:nvSpPr>
        <p:spPr bwMode="auto">
          <a:xfrm>
            <a:off x="2825734" y="2065325"/>
            <a:ext cx="1857388" cy="1643074"/>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8" name="フローチャート: 処理 7"/>
          <p:cNvSpPr/>
          <p:nvPr/>
        </p:nvSpPr>
        <p:spPr bwMode="auto">
          <a:xfrm>
            <a:off x="2825734" y="2422515"/>
            <a:ext cx="1857388" cy="642942"/>
          </a:xfrm>
          <a:prstGeom prst="flowChartProcess">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pPr>
            <a:endParaRPr kumimoji="0" lang="ja-JP" altLang="en-US" sz="2400" b="0" i="0" u="none" strike="noStrike" cap="none" normalizeH="0" baseline="0" smtClean="0">
              <a:ln>
                <a:noFill/>
              </a:ln>
              <a:solidFill>
                <a:schemeClr val="bg1"/>
              </a:solidFill>
              <a:effectLst/>
              <a:latin typeface="Bitstream Vera Serif" pitchFamily="16" charset="0"/>
            </a:endParaRPr>
          </a:p>
        </p:txBody>
      </p:sp>
      <p:sp>
        <p:nvSpPr>
          <p:cNvPr id="10" name="テキスト ボックス 9"/>
          <p:cNvSpPr txBox="1"/>
          <p:nvPr/>
        </p:nvSpPr>
        <p:spPr>
          <a:xfrm>
            <a:off x="2825734" y="2065325"/>
            <a:ext cx="1857388" cy="369332"/>
          </a:xfrm>
          <a:prstGeom prst="rect">
            <a:avLst/>
          </a:prstGeom>
          <a:noFill/>
        </p:spPr>
        <p:txBody>
          <a:bodyPr wrap="square" rtlCol="0">
            <a:spAutoFit/>
          </a:bodyPr>
          <a:lstStyle/>
          <a:p>
            <a:pPr algn="ctr"/>
            <a:r>
              <a:rPr kumimoji="1" lang="ja-JP" altLang="en-US" sz="1800" dirty="0" smtClean="0">
                <a:solidFill>
                  <a:sysClr val="windowText" lastClr="000000"/>
                </a:solidFill>
              </a:rPr>
              <a:t>タクシー</a:t>
            </a:r>
            <a:endParaRPr kumimoji="1" lang="ja-JP" altLang="en-US" sz="1800" dirty="0">
              <a:solidFill>
                <a:sysClr val="windowText" lastClr="000000"/>
              </a:solidFill>
            </a:endParaRPr>
          </a:p>
        </p:txBody>
      </p:sp>
      <p:sp>
        <p:nvSpPr>
          <p:cNvPr id="13" name="テキスト ボックス 12"/>
          <p:cNvSpPr txBox="1"/>
          <p:nvPr/>
        </p:nvSpPr>
        <p:spPr>
          <a:xfrm>
            <a:off x="2825734" y="2422515"/>
            <a:ext cx="1857388" cy="369332"/>
          </a:xfrm>
          <a:prstGeom prst="rect">
            <a:avLst/>
          </a:prstGeom>
          <a:noFill/>
        </p:spPr>
        <p:txBody>
          <a:bodyPr wrap="square" rtlCol="0">
            <a:spAutoFit/>
          </a:bodyPr>
          <a:lstStyle/>
          <a:p>
            <a:pPr algn="ctr"/>
            <a:r>
              <a:rPr kumimoji="1" lang="ja-JP" altLang="en-US" sz="1800" u="sng" dirty="0" smtClean="0">
                <a:solidFill>
                  <a:sysClr val="windowText" lastClr="000000"/>
                </a:solidFill>
              </a:rPr>
              <a:t>定員</a:t>
            </a:r>
            <a:r>
              <a:rPr kumimoji="1" lang="en-US" altLang="ja-JP" sz="1800" u="sng" dirty="0" smtClean="0">
                <a:solidFill>
                  <a:sysClr val="windowText" lastClr="000000"/>
                </a:solidFill>
              </a:rPr>
              <a:t>=4</a:t>
            </a:r>
            <a:endParaRPr kumimoji="1" lang="ja-JP" altLang="en-US" sz="1800" u="sng" dirty="0">
              <a:solidFill>
                <a:sysClr val="windowText" lastClr="000000"/>
              </a:solidFill>
            </a:endParaRPr>
          </a:p>
        </p:txBody>
      </p:sp>
      <p:sp>
        <p:nvSpPr>
          <p:cNvPr id="14" name="テキスト ボックス 13"/>
          <p:cNvSpPr txBox="1"/>
          <p:nvPr/>
        </p:nvSpPr>
        <p:spPr>
          <a:xfrm>
            <a:off x="2825734" y="2708267"/>
            <a:ext cx="1857388" cy="369332"/>
          </a:xfrm>
          <a:prstGeom prst="rect">
            <a:avLst/>
          </a:prstGeom>
          <a:noFill/>
        </p:spPr>
        <p:txBody>
          <a:bodyPr wrap="square" rtlCol="0">
            <a:spAutoFit/>
          </a:bodyPr>
          <a:lstStyle/>
          <a:p>
            <a:pPr algn="ctr"/>
            <a:r>
              <a:rPr kumimoji="1" lang="ja-JP" altLang="en-US" sz="1800" dirty="0" smtClean="0">
                <a:solidFill>
                  <a:sysClr val="windowText" lastClr="000000"/>
                </a:solidFill>
              </a:rPr>
              <a:t>運転手名</a:t>
            </a:r>
            <a:endParaRPr kumimoji="1" lang="ja-JP" altLang="en-US" sz="1800" dirty="0">
              <a:solidFill>
                <a:sysClr val="windowText" lastClr="000000"/>
              </a:solidFill>
            </a:endParaRPr>
          </a:p>
        </p:txBody>
      </p:sp>
      <p:sp>
        <p:nvSpPr>
          <p:cNvPr id="15" name="テキスト ボックス 14"/>
          <p:cNvSpPr txBox="1"/>
          <p:nvPr/>
        </p:nvSpPr>
        <p:spPr>
          <a:xfrm>
            <a:off x="2825734" y="3065457"/>
            <a:ext cx="1857388" cy="369332"/>
          </a:xfrm>
          <a:prstGeom prst="rect">
            <a:avLst/>
          </a:prstGeom>
          <a:noFill/>
        </p:spPr>
        <p:txBody>
          <a:bodyPr wrap="square" rtlCol="0">
            <a:spAutoFit/>
          </a:bodyPr>
          <a:lstStyle/>
          <a:p>
            <a:pPr algn="ctr"/>
            <a:r>
              <a:rPr kumimoji="1" lang="ja-JP" altLang="en-US" sz="1800" u="sng" dirty="0" smtClean="0">
                <a:solidFill>
                  <a:sysClr val="windowText" lastClr="000000"/>
                </a:solidFill>
              </a:rPr>
              <a:t>生成</a:t>
            </a:r>
            <a:r>
              <a:rPr kumimoji="1" lang="en-US" altLang="ja-JP" sz="1800" u="sng" dirty="0" smtClean="0">
                <a:solidFill>
                  <a:sysClr val="windowText" lastClr="000000"/>
                </a:solidFill>
              </a:rPr>
              <a:t>()</a:t>
            </a:r>
            <a:endParaRPr kumimoji="1" lang="ja-JP" altLang="en-US" sz="1800" u="sng" dirty="0">
              <a:solidFill>
                <a:sysClr val="windowText" lastClr="000000"/>
              </a:solidFill>
            </a:endParaRPr>
          </a:p>
        </p:txBody>
      </p:sp>
      <p:sp>
        <p:nvSpPr>
          <p:cNvPr id="16" name="テキスト ボックス 15"/>
          <p:cNvSpPr txBox="1"/>
          <p:nvPr/>
        </p:nvSpPr>
        <p:spPr>
          <a:xfrm>
            <a:off x="2825734" y="3351209"/>
            <a:ext cx="1857388" cy="369332"/>
          </a:xfrm>
          <a:prstGeom prst="rect">
            <a:avLst/>
          </a:prstGeom>
          <a:noFill/>
        </p:spPr>
        <p:txBody>
          <a:bodyPr wrap="square" rtlCol="0">
            <a:spAutoFit/>
          </a:bodyPr>
          <a:lstStyle/>
          <a:p>
            <a:pPr algn="ctr"/>
            <a:r>
              <a:rPr kumimoji="1" lang="ja-JP" altLang="en-US" sz="1800" dirty="0" smtClean="0">
                <a:solidFill>
                  <a:sysClr val="windowText" lastClr="000000"/>
                </a:solidFill>
              </a:rPr>
              <a:t>配車</a:t>
            </a:r>
            <a:r>
              <a:rPr kumimoji="1" lang="en-US" altLang="ja-JP" sz="1800" dirty="0" smtClean="0">
                <a:solidFill>
                  <a:sysClr val="windowText" lastClr="000000"/>
                </a:solidFill>
              </a:rPr>
              <a:t>()</a:t>
            </a:r>
            <a:endParaRPr kumimoji="1" lang="ja-JP" altLang="en-US" sz="1800" dirty="0">
              <a:solidFill>
                <a:sysClr val="windowText" lastClr="000000"/>
              </a:solidFill>
            </a:endParaRPr>
          </a:p>
        </p:txBody>
      </p:sp>
      <p:cxnSp>
        <p:nvCxnSpPr>
          <p:cNvPr id="18" name="直線コネクタ 17"/>
          <p:cNvCxnSpPr>
            <a:endCxn id="22" idx="1"/>
          </p:cNvCxnSpPr>
          <p:nvPr/>
        </p:nvCxnSpPr>
        <p:spPr bwMode="auto">
          <a:xfrm flipV="1">
            <a:off x="4183056" y="2464305"/>
            <a:ext cx="1857388" cy="315400"/>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19" name="直線コネクタ 18"/>
          <p:cNvCxnSpPr>
            <a:endCxn id="22" idx="1"/>
          </p:cNvCxnSpPr>
          <p:nvPr/>
        </p:nvCxnSpPr>
        <p:spPr bwMode="auto">
          <a:xfrm flipV="1">
            <a:off x="4040180" y="2464305"/>
            <a:ext cx="2000264" cy="1029780"/>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22" name="テキスト ボックス 21"/>
          <p:cNvSpPr txBox="1"/>
          <p:nvPr/>
        </p:nvSpPr>
        <p:spPr>
          <a:xfrm>
            <a:off x="6040444" y="2279639"/>
            <a:ext cx="1571636" cy="369332"/>
          </a:xfrm>
          <a:prstGeom prst="rect">
            <a:avLst/>
          </a:prstGeom>
          <a:noFill/>
        </p:spPr>
        <p:txBody>
          <a:bodyPr wrap="square" rtlCol="0">
            <a:spAutoFit/>
          </a:bodyPr>
          <a:lstStyle/>
          <a:p>
            <a:r>
              <a:rPr kumimoji="1" lang="ja-JP" altLang="en-US" sz="1800" dirty="0" smtClean="0">
                <a:solidFill>
                  <a:srgbClr val="FF0000"/>
                </a:solidFill>
              </a:rPr>
              <a:t>クラススコープ</a:t>
            </a:r>
            <a:endParaRPr kumimoji="1" lang="ja-JP" altLang="en-US" sz="1800" dirty="0">
              <a:solidFill>
                <a:srgbClr val="FF0000"/>
              </a:solidFill>
            </a:endParaRPr>
          </a:p>
        </p:txBody>
      </p:sp>
      <p:cxnSp>
        <p:nvCxnSpPr>
          <p:cNvPr id="26" name="直線コネクタ 25"/>
          <p:cNvCxnSpPr>
            <a:endCxn id="29" idx="3"/>
          </p:cNvCxnSpPr>
          <p:nvPr/>
        </p:nvCxnSpPr>
        <p:spPr bwMode="auto">
          <a:xfrm rot="10800000">
            <a:off x="2397106" y="2892933"/>
            <a:ext cx="857256" cy="172524"/>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27" name="直線コネクタ 26"/>
          <p:cNvCxnSpPr>
            <a:endCxn id="29" idx="3"/>
          </p:cNvCxnSpPr>
          <p:nvPr/>
        </p:nvCxnSpPr>
        <p:spPr bwMode="auto">
          <a:xfrm rot="10800000">
            <a:off x="2397106" y="2892933"/>
            <a:ext cx="1000132" cy="815466"/>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29" name="テキスト ボックス 28"/>
          <p:cNvSpPr txBox="1"/>
          <p:nvPr/>
        </p:nvSpPr>
        <p:spPr>
          <a:xfrm>
            <a:off x="182528" y="2708267"/>
            <a:ext cx="2214578" cy="369332"/>
          </a:xfrm>
          <a:prstGeom prst="rect">
            <a:avLst/>
          </a:prstGeom>
          <a:noFill/>
        </p:spPr>
        <p:txBody>
          <a:bodyPr wrap="square" rtlCol="0">
            <a:spAutoFit/>
          </a:bodyPr>
          <a:lstStyle/>
          <a:p>
            <a:r>
              <a:rPr kumimoji="1" lang="ja-JP" altLang="en-US" sz="1800" dirty="0" smtClean="0">
                <a:solidFill>
                  <a:schemeClr val="accent2">
                    <a:lumMod val="75000"/>
                  </a:schemeClr>
                </a:solidFill>
              </a:rPr>
              <a:t>インスタンススコープ</a:t>
            </a:r>
            <a:endParaRPr kumimoji="1" lang="ja-JP" altLang="en-US" sz="1800" dirty="0">
              <a:solidFill>
                <a:schemeClr val="accent2">
                  <a:lumMod val="75000"/>
                </a:schemeClr>
              </a:solidFill>
            </a:endParaRPr>
          </a:p>
        </p:txBody>
      </p:sp>
      <p:sp>
        <p:nvSpPr>
          <p:cNvPr id="42" name="テキスト ボックス 41"/>
          <p:cNvSpPr txBox="1"/>
          <p:nvPr/>
        </p:nvSpPr>
        <p:spPr>
          <a:xfrm>
            <a:off x="182528" y="2065325"/>
            <a:ext cx="1714512" cy="461665"/>
          </a:xfrm>
          <a:prstGeom prst="rect">
            <a:avLst/>
          </a:prstGeom>
          <a:noFill/>
        </p:spPr>
        <p:txBody>
          <a:bodyPr wrap="square" rtlCol="0">
            <a:spAutoFit/>
          </a:bodyPr>
          <a:lstStyle/>
          <a:p>
            <a:r>
              <a:rPr kumimoji="1" lang="ja-JP" altLang="en-US" b="1" dirty="0" smtClean="0">
                <a:solidFill>
                  <a:schemeClr val="tx1"/>
                </a:solidFill>
              </a:rPr>
              <a:t>表記の例</a:t>
            </a:r>
            <a:endParaRPr kumimoji="1" lang="ja-JP" altLang="en-US" b="1" dirty="0">
              <a:solidFill>
                <a:schemeClr val="tx1"/>
              </a:solidFill>
            </a:endParaRPr>
          </a:p>
        </p:txBody>
      </p:sp>
      <p:sp>
        <p:nvSpPr>
          <p:cNvPr id="43" name="テキスト ボックス 42"/>
          <p:cNvSpPr txBox="1"/>
          <p:nvPr/>
        </p:nvSpPr>
        <p:spPr>
          <a:xfrm>
            <a:off x="182528" y="3708399"/>
            <a:ext cx="3429024" cy="461665"/>
          </a:xfrm>
          <a:prstGeom prst="rect">
            <a:avLst/>
          </a:prstGeom>
          <a:noFill/>
        </p:spPr>
        <p:txBody>
          <a:bodyPr wrap="square" rtlCol="0">
            <a:spAutoFit/>
          </a:bodyPr>
          <a:lstStyle/>
          <a:p>
            <a:r>
              <a:rPr kumimoji="1" lang="ja-JP" altLang="en-US" b="1" dirty="0" smtClean="0">
                <a:solidFill>
                  <a:schemeClr val="tx1"/>
                </a:solidFill>
              </a:rPr>
              <a:t>操作の呼び出しの例</a:t>
            </a:r>
            <a:endParaRPr kumimoji="1" lang="ja-JP" altLang="en-US" b="1" dirty="0">
              <a:solidFill>
                <a:schemeClr val="tx1"/>
              </a:solidFill>
            </a:endParaRPr>
          </a:p>
        </p:txBody>
      </p:sp>
      <p:sp>
        <p:nvSpPr>
          <p:cNvPr id="44" name="テキスト ボックス 43"/>
          <p:cNvSpPr txBox="1"/>
          <p:nvPr/>
        </p:nvSpPr>
        <p:spPr>
          <a:xfrm>
            <a:off x="182528" y="4708531"/>
            <a:ext cx="4714908" cy="338554"/>
          </a:xfrm>
          <a:prstGeom prst="rect">
            <a:avLst/>
          </a:prstGeom>
          <a:noFill/>
        </p:spPr>
        <p:txBody>
          <a:bodyPr wrap="square" rtlCol="0">
            <a:spAutoFit/>
          </a:bodyPr>
          <a:lstStyle/>
          <a:p>
            <a:pPr algn="ctr"/>
            <a:r>
              <a:rPr kumimoji="1" lang="ja-JP" altLang="en-US" sz="1600" dirty="0" smtClean="0">
                <a:solidFill>
                  <a:schemeClr val="tx1"/>
                </a:solidFill>
              </a:rPr>
              <a:t>クラススコープの操作はクラスに対して呼び出す</a:t>
            </a:r>
            <a:endParaRPr kumimoji="1" lang="ja-JP" altLang="en-US" sz="1600" dirty="0">
              <a:solidFill>
                <a:schemeClr val="tx1"/>
              </a:solidFill>
            </a:endParaRPr>
          </a:p>
        </p:txBody>
      </p:sp>
      <p:sp>
        <p:nvSpPr>
          <p:cNvPr id="45" name="テキスト ボックス 44"/>
          <p:cNvSpPr txBox="1"/>
          <p:nvPr/>
        </p:nvSpPr>
        <p:spPr>
          <a:xfrm>
            <a:off x="111090" y="5482207"/>
            <a:ext cx="4714908" cy="369332"/>
          </a:xfrm>
          <a:prstGeom prst="rect">
            <a:avLst/>
          </a:prstGeom>
          <a:noFill/>
        </p:spPr>
        <p:txBody>
          <a:bodyPr wrap="square" rtlCol="0">
            <a:spAutoFit/>
          </a:bodyPr>
          <a:lstStyle/>
          <a:p>
            <a:r>
              <a:rPr kumimoji="1" lang="ja-JP" altLang="en-US" sz="1800" dirty="0" smtClean="0">
                <a:solidFill>
                  <a:schemeClr val="tx1"/>
                </a:solidFill>
              </a:rPr>
              <a:t>田中運転手のタクシー　</a:t>
            </a:r>
            <a:r>
              <a:rPr kumimoji="1" lang="en-US" altLang="ja-JP" sz="1800" dirty="0" smtClean="0">
                <a:solidFill>
                  <a:schemeClr val="tx1"/>
                </a:solidFill>
              </a:rPr>
              <a:t>=</a:t>
            </a:r>
            <a:r>
              <a:rPr kumimoji="1" lang="ja-JP" altLang="en-US" sz="1800" dirty="0" smtClean="0">
                <a:solidFill>
                  <a:schemeClr val="tx1"/>
                </a:solidFill>
              </a:rPr>
              <a:t>　タクシー．生成</a:t>
            </a:r>
            <a:r>
              <a:rPr kumimoji="1" lang="en-US" altLang="ja-JP" sz="1800" dirty="0" smtClean="0">
                <a:solidFill>
                  <a:schemeClr val="tx1"/>
                </a:solidFill>
              </a:rPr>
              <a:t>()</a:t>
            </a:r>
            <a:endParaRPr kumimoji="1" lang="ja-JP" altLang="en-US" sz="1800" dirty="0">
              <a:solidFill>
                <a:schemeClr val="tx1"/>
              </a:solidFill>
            </a:endParaRPr>
          </a:p>
        </p:txBody>
      </p:sp>
      <p:sp>
        <p:nvSpPr>
          <p:cNvPr id="47" name="テキスト ボックス 46"/>
          <p:cNvSpPr txBox="1"/>
          <p:nvPr/>
        </p:nvSpPr>
        <p:spPr>
          <a:xfrm>
            <a:off x="111090" y="5767959"/>
            <a:ext cx="4572032" cy="369332"/>
          </a:xfrm>
          <a:prstGeom prst="rect">
            <a:avLst/>
          </a:prstGeom>
          <a:noFill/>
        </p:spPr>
        <p:txBody>
          <a:bodyPr wrap="square" rtlCol="0">
            <a:spAutoFit/>
          </a:bodyPr>
          <a:lstStyle/>
          <a:p>
            <a:r>
              <a:rPr kumimoji="1" lang="ja-JP" altLang="en-US" sz="1800" dirty="0" smtClean="0">
                <a:solidFill>
                  <a:schemeClr val="tx1"/>
                </a:solidFill>
              </a:rPr>
              <a:t>鈴木運転手のタクシー　</a:t>
            </a:r>
            <a:r>
              <a:rPr kumimoji="1" lang="en-US" altLang="ja-JP" sz="1800" dirty="0" smtClean="0">
                <a:solidFill>
                  <a:schemeClr val="tx1"/>
                </a:solidFill>
              </a:rPr>
              <a:t>=</a:t>
            </a:r>
            <a:r>
              <a:rPr kumimoji="1" lang="ja-JP" altLang="en-US" sz="1800" dirty="0" smtClean="0">
                <a:solidFill>
                  <a:schemeClr val="tx1"/>
                </a:solidFill>
              </a:rPr>
              <a:t>　タクシー．生成</a:t>
            </a:r>
            <a:r>
              <a:rPr kumimoji="1" lang="en-US" altLang="ja-JP" sz="1800" dirty="0" smtClean="0">
                <a:solidFill>
                  <a:schemeClr val="tx1"/>
                </a:solidFill>
              </a:rPr>
              <a:t>()</a:t>
            </a:r>
            <a:endParaRPr kumimoji="1" lang="ja-JP" altLang="en-US" sz="1800" dirty="0">
              <a:solidFill>
                <a:schemeClr val="tx1"/>
              </a:solidFill>
            </a:endParaRPr>
          </a:p>
        </p:txBody>
      </p:sp>
      <p:cxnSp>
        <p:nvCxnSpPr>
          <p:cNvPr id="50" name="直線コネクタ 49"/>
          <p:cNvCxnSpPr>
            <a:endCxn id="54" idx="0"/>
          </p:cNvCxnSpPr>
          <p:nvPr/>
        </p:nvCxnSpPr>
        <p:spPr bwMode="auto">
          <a:xfrm rot="10800000" flipV="1">
            <a:off x="861190" y="6065853"/>
            <a:ext cx="2250297" cy="500066"/>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51" name="直線コネクタ 50"/>
          <p:cNvCxnSpPr>
            <a:endCxn id="57" idx="0"/>
          </p:cNvCxnSpPr>
          <p:nvPr/>
        </p:nvCxnSpPr>
        <p:spPr bwMode="auto">
          <a:xfrm rot="16200000" flipH="1">
            <a:off x="3486535" y="6190869"/>
            <a:ext cx="500066" cy="392909"/>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54" name="テキスト ボックス 53"/>
          <p:cNvSpPr txBox="1"/>
          <p:nvPr/>
        </p:nvSpPr>
        <p:spPr>
          <a:xfrm>
            <a:off x="396842" y="6565919"/>
            <a:ext cx="928694" cy="369332"/>
          </a:xfrm>
          <a:prstGeom prst="rect">
            <a:avLst/>
          </a:prstGeom>
          <a:noFill/>
        </p:spPr>
        <p:txBody>
          <a:bodyPr wrap="square" rtlCol="0">
            <a:spAutoFit/>
          </a:bodyPr>
          <a:lstStyle/>
          <a:p>
            <a:pPr algn="ctr"/>
            <a:r>
              <a:rPr kumimoji="1" lang="ja-JP" altLang="en-US" sz="1800" dirty="0" smtClean="0">
                <a:solidFill>
                  <a:sysClr val="windowText" lastClr="000000"/>
                </a:solidFill>
              </a:rPr>
              <a:t>クラス</a:t>
            </a:r>
            <a:endParaRPr kumimoji="1" lang="ja-JP" altLang="en-US" sz="1800" dirty="0">
              <a:solidFill>
                <a:sysClr val="windowText" lastClr="000000"/>
              </a:solidFill>
            </a:endParaRPr>
          </a:p>
        </p:txBody>
      </p:sp>
      <p:sp>
        <p:nvSpPr>
          <p:cNvPr id="57" name="テキスト ボックス 56"/>
          <p:cNvSpPr txBox="1"/>
          <p:nvPr/>
        </p:nvSpPr>
        <p:spPr>
          <a:xfrm>
            <a:off x="2968610" y="6637357"/>
            <a:ext cx="1928826" cy="369332"/>
          </a:xfrm>
          <a:prstGeom prst="rect">
            <a:avLst/>
          </a:prstGeom>
          <a:noFill/>
        </p:spPr>
        <p:txBody>
          <a:bodyPr wrap="square" rtlCol="0">
            <a:spAutoFit/>
          </a:bodyPr>
          <a:lstStyle/>
          <a:p>
            <a:pPr algn="ctr"/>
            <a:r>
              <a:rPr kumimoji="1" lang="ja-JP" altLang="en-US" sz="1800" dirty="0" smtClean="0">
                <a:solidFill>
                  <a:srgbClr val="FF0000"/>
                </a:solidFill>
              </a:rPr>
              <a:t>クラススコープ</a:t>
            </a:r>
            <a:endParaRPr kumimoji="1" lang="ja-JP" altLang="en-US" sz="1800" dirty="0">
              <a:solidFill>
                <a:srgbClr val="FF0000"/>
              </a:solidFill>
            </a:endParaRPr>
          </a:p>
        </p:txBody>
      </p:sp>
      <p:sp>
        <p:nvSpPr>
          <p:cNvPr id="59" name="テキスト ボックス 58"/>
          <p:cNvSpPr txBox="1"/>
          <p:nvPr/>
        </p:nvSpPr>
        <p:spPr>
          <a:xfrm>
            <a:off x="5111750" y="4422779"/>
            <a:ext cx="4714908" cy="584775"/>
          </a:xfrm>
          <a:prstGeom prst="rect">
            <a:avLst/>
          </a:prstGeom>
          <a:noFill/>
        </p:spPr>
        <p:txBody>
          <a:bodyPr wrap="square" rtlCol="0">
            <a:spAutoFit/>
          </a:bodyPr>
          <a:lstStyle/>
          <a:p>
            <a:pPr algn="ctr"/>
            <a:r>
              <a:rPr kumimoji="1" lang="ja-JP" altLang="en-US" sz="1600" dirty="0" smtClean="0">
                <a:solidFill>
                  <a:schemeClr val="tx1"/>
                </a:solidFill>
              </a:rPr>
              <a:t>インスタンススコープの操作は</a:t>
            </a:r>
            <a:endParaRPr kumimoji="1" lang="en-US" altLang="ja-JP" sz="1600" dirty="0" smtClean="0">
              <a:solidFill>
                <a:schemeClr val="tx1"/>
              </a:solidFill>
            </a:endParaRPr>
          </a:p>
          <a:p>
            <a:pPr algn="ctr"/>
            <a:r>
              <a:rPr kumimoji="1" lang="ja-JP" altLang="en-US" sz="1600" dirty="0" smtClean="0">
                <a:solidFill>
                  <a:schemeClr val="tx1"/>
                </a:solidFill>
              </a:rPr>
              <a:t>オブジェクトに対して呼び出す</a:t>
            </a:r>
            <a:endParaRPr kumimoji="1" lang="ja-JP" altLang="en-US" sz="1600" dirty="0">
              <a:solidFill>
                <a:schemeClr val="tx1"/>
              </a:solidFill>
            </a:endParaRPr>
          </a:p>
        </p:txBody>
      </p:sp>
      <p:sp>
        <p:nvSpPr>
          <p:cNvPr id="60" name="テキスト ボックス 59"/>
          <p:cNvSpPr txBox="1"/>
          <p:nvPr/>
        </p:nvSpPr>
        <p:spPr>
          <a:xfrm>
            <a:off x="5111750" y="5137159"/>
            <a:ext cx="4714908" cy="369332"/>
          </a:xfrm>
          <a:prstGeom prst="rect">
            <a:avLst/>
          </a:prstGeom>
          <a:noFill/>
        </p:spPr>
        <p:txBody>
          <a:bodyPr wrap="square" rtlCol="0">
            <a:spAutoFit/>
          </a:bodyPr>
          <a:lstStyle/>
          <a:p>
            <a:r>
              <a:rPr kumimoji="1" lang="ja-JP" altLang="en-US" sz="1800" dirty="0" smtClean="0">
                <a:solidFill>
                  <a:schemeClr val="tx1"/>
                </a:solidFill>
              </a:rPr>
              <a:t>田中運転手のタクシー　</a:t>
            </a:r>
            <a:r>
              <a:rPr kumimoji="1" lang="en-US" altLang="ja-JP" sz="1800" dirty="0" smtClean="0">
                <a:solidFill>
                  <a:schemeClr val="tx1"/>
                </a:solidFill>
              </a:rPr>
              <a:t>=</a:t>
            </a:r>
            <a:r>
              <a:rPr kumimoji="1" lang="ja-JP" altLang="en-US" sz="1800" dirty="0" smtClean="0">
                <a:solidFill>
                  <a:schemeClr val="tx1"/>
                </a:solidFill>
              </a:rPr>
              <a:t>　タクシー．生成</a:t>
            </a:r>
            <a:r>
              <a:rPr kumimoji="1" lang="en-US" altLang="ja-JP" sz="1800" dirty="0" smtClean="0">
                <a:solidFill>
                  <a:schemeClr val="tx1"/>
                </a:solidFill>
              </a:rPr>
              <a:t>()</a:t>
            </a:r>
            <a:endParaRPr kumimoji="1" lang="ja-JP" altLang="en-US" sz="1800" dirty="0">
              <a:solidFill>
                <a:schemeClr val="tx1"/>
              </a:solidFill>
            </a:endParaRPr>
          </a:p>
        </p:txBody>
      </p:sp>
      <p:sp>
        <p:nvSpPr>
          <p:cNvPr id="61" name="テキスト ボックス 60"/>
          <p:cNvSpPr txBox="1"/>
          <p:nvPr/>
        </p:nvSpPr>
        <p:spPr>
          <a:xfrm>
            <a:off x="5111750" y="5494349"/>
            <a:ext cx="3500462" cy="369332"/>
          </a:xfrm>
          <a:prstGeom prst="rect">
            <a:avLst/>
          </a:prstGeom>
          <a:noFill/>
        </p:spPr>
        <p:txBody>
          <a:bodyPr wrap="square" rtlCol="0">
            <a:spAutoFit/>
          </a:bodyPr>
          <a:lstStyle/>
          <a:p>
            <a:r>
              <a:rPr kumimoji="1" lang="ja-JP" altLang="en-US" sz="1800" dirty="0" smtClean="0">
                <a:solidFill>
                  <a:schemeClr val="tx1"/>
                </a:solidFill>
              </a:rPr>
              <a:t>田中運転手のタクシー．配車</a:t>
            </a:r>
            <a:r>
              <a:rPr kumimoji="1" lang="en-US" altLang="ja-JP" sz="1800" dirty="0" smtClean="0">
                <a:solidFill>
                  <a:schemeClr val="tx1"/>
                </a:solidFill>
              </a:rPr>
              <a:t>()</a:t>
            </a:r>
            <a:endParaRPr kumimoji="1" lang="ja-JP" altLang="en-US" sz="1800" dirty="0">
              <a:solidFill>
                <a:schemeClr val="tx1"/>
              </a:solidFill>
            </a:endParaRPr>
          </a:p>
        </p:txBody>
      </p:sp>
      <p:cxnSp>
        <p:nvCxnSpPr>
          <p:cNvPr id="63" name="直線コネクタ 62"/>
          <p:cNvCxnSpPr>
            <a:endCxn id="65" idx="0"/>
          </p:cNvCxnSpPr>
          <p:nvPr/>
        </p:nvCxnSpPr>
        <p:spPr bwMode="auto">
          <a:xfrm>
            <a:off x="7754957" y="5851539"/>
            <a:ext cx="785817" cy="714380"/>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65" name="テキスト ボックス 64"/>
          <p:cNvSpPr txBox="1"/>
          <p:nvPr/>
        </p:nvSpPr>
        <p:spPr>
          <a:xfrm>
            <a:off x="7397766" y="6565919"/>
            <a:ext cx="2286016" cy="369332"/>
          </a:xfrm>
          <a:prstGeom prst="rect">
            <a:avLst/>
          </a:prstGeom>
          <a:noFill/>
        </p:spPr>
        <p:txBody>
          <a:bodyPr wrap="square" rtlCol="0">
            <a:spAutoFit/>
          </a:bodyPr>
          <a:lstStyle/>
          <a:p>
            <a:pPr algn="ctr"/>
            <a:r>
              <a:rPr kumimoji="1" lang="ja-JP" altLang="en-US" sz="1800" dirty="0" smtClean="0">
                <a:solidFill>
                  <a:schemeClr val="accent2">
                    <a:lumMod val="75000"/>
                  </a:schemeClr>
                </a:solidFill>
              </a:rPr>
              <a:t>インスタンススコープ</a:t>
            </a:r>
            <a:endParaRPr kumimoji="1" lang="ja-JP" altLang="en-US" sz="1800" dirty="0">
              <a:solidFill>
                <a:schemeClr val="accent2">
                  <a:lumMod val="75000"/>
                </a:schemeClr>
              </a:solidFill>
            </a:endParaRPr>
          </a:p>
        </p:txBody>
      </p:sp>
      <p:cxnSp>
        <p:nvCxnSpPr>
          <p:cNvPr id="68" name="直線コネクタ 67"/>
          <p:cNvCxnSpPr>
            <a:endCxn id="70" idx="0"/>
          </p:cNvCxnSpPr>
          <p:nvPr/>
        </p:nvCxnSpPr>
        <p:spPr bwMode="auto">
          <a:xfrm rot="16200000" flipH="1">
            <a:off x="5397502" y="5922977"/>
            <a:ext cx="928694" cy="500066"/>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70" name="テキスト ボックス 69"/>
          <p:cNvSpPr txBox="1"/>
          <p:nvPr/>
        </p:nvSpPr>
        <p:spPr>
          <a:xfrm>
            <a:off x="5397502" y="6637357"/>
            <a:ext cx="1428760" cy="369332"/>
          </a:xfrm>
          <a:prstGeom prst="rect">
            <a:avLst/>
          </a:prstGeom>
          <a:noFill/>
        </p:spPr>
        <p:txBody>
          <a:bodyPr wrap="square" rtlCol="0">
            <a:spAutoFit/>
          </a:bodyPr>
          <a:lstStyle/>
          <a:p>
            <a:pPr algn="ctr"/>
            <a:r>
              <a:rPr kumimoji="1" lang="ja-JP" altLang="en-US" sz="1800" dirty="0" smtClean="0">
                <a:solidFill>
                  <a:sysClr val="windowText" lastClr="000000"/>
                </a:solidFill>
              </a:rPr>
              <a:t>オブジェクト</a:t>
            </a:r>
            <a:endParaRPr kumimoji="1" lang="ja-JP" altLang="en-US" sz="1800" dirty="0">
              <a:solidFill>
                <a:sysClr val="windowText" lastClr="00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テーマ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テーマ">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Bitstream Vera Serif"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8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Bitstream Vera Serif" pitchFamily="16" charset="0"/>
          </a:defRPr>
        </a:defPPr>
      </a:lstStyle>
    </a:lnDef>
  </a:objectDefaults>
  <a:extraClrSchemeLst>
    <a:extraClrScheme>
      <a:clrScheme name="Office テーマ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37659</TotalTime>
  <Words>320</Words>
  <Application>Microsoft Office PowerPoint</Application>
  <PresentationFormat>ユーザー設定</PresentationFormat>
  <Paragraphs>134</Paragraphs>
  <Slides>12</Slides>
  <Notes>12</Notes>
  <HiddenSlides>0</HiddenSlides>
  <MMClips>0</MMClips>
  <ScaleCrop>false</ScaleCrop>
  <HeadingPairs>
    <vt:vector size="4" baseType="variant">
      <vt:variant>
        <vt:lpstr>テーマ</vt:lpstr>
      </vt:variant>
      <vt:variant>
        <vt:i4>1</vt:i4>
      </vt:variant>
      <vt:variant>
        <vt:lpstr>スライド タイトル</vt:lpstr>
      </vt:variant>
      <vt:variant>
        <vt:i4>12</vt:i4>
      </vt:variant>
    </vt:vector>
  </HeadingPairs>
  <TitlesOfParts>
    <vt:vector size="13" baseType="lpstr">
      <vt:lpstr>Office テーマ</vt:lpstr>
      <vt:lpstr>クラスその２∽(アドバンス)∽</vt:lpstr>
      <vt:lpstr>クラス(∽アドバンス)</vt:lpstr>
      <vt:lpstr>属性(∽アドバンス)</vt:lpstr>
      <vt:lpstr>操作(∽アドバンス)</vt:lpstr>
      <vt:lpstr>タグ付値、メタ属性(∽アドバンス)</vt:lpstr>
      <vt:lpstr>　　　派生属性(関連)(∽アドバンス)</vt:lpstr>
      <vt:lpstr>　　　派生属性(関連)(∽アドバンス)</vt:lpstr>
      <vt:lpstr>　　　　クラススコープ,インスタンススコープ(∽アドバンス)</vt:lpstr>
      <vt:lpstr>クラススコープ,インスタンススコープ(∽アドバンス)</vt:lpstr>
      <vt:lpstr>　　　　パラメタライズドクラス(∽アドバンス)</vt:lpstr>
      <vt:lpstr>　　　　パラメタライズドクラスとC++の対応</vt:lpstr>
      <vt:lpstr>　　　制約∽アドバンス)</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c:title>
  <dc:creator>a a</dc:creator>
  <cp:lastModifiedBy>maedalab</cp:lastModifiedBy>
  <cp:revision>187</cp:revision>
  <cp:lastPrinted>1601-01-01T00:00:00Z</cp:lastPrinted>
  <dcterms:created xsi:type="dcterms:W3CDTF">2010-06-06T06:16:06Z</dcterms:created>
  <dcterms:modified xsi:type="dcterms:W3CDTF">2011-05-23T03:15:04Z</dcterms:modified>
</cp:coreProperties>
</file>