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4" r:id="rId1"/>
  </p:sldMasterIdLst>
  <p:sldIdLst>
    <p:sldId id="256" r:id="rId2"/>
    <p:sldId id="257" r:id="rId3"/>
    <p:sldId id="258" r:id="rId4"/>
    <p:sldId id="266" r:id="rId5"/>
    <p:sldId id="260" r:id="rId6"/>
    <p:sldId id="261" r:id="rId7"/>
    <p:sldId id="262" r:id="rId8"/>
    <p:sldId id="285" r:id="rId9"/>
    <p:sldId id="267" r:id="rId10"/>
    <p:sldId id="268" r:id="rId11"/>
    <p:sldId id="263" r:id="rId12"/>
    <p:sldId id="264" r:id="rId13"/>
    <p:sldId id="265" r:id="rId14"/>
    <p:sldId id="270" r:id="rId15"/>
    <p:sldId id="271" r:id="rId16"/>
    <p:sldId id="272" r:id="rId17"/>
    <p:sldId id="273" r:id="rId18"/>
    <p:sldId id="282" r:id="rId19"/>
    <p:sldId id="283" r:id="rId20"/>
    <p:sldId id="275" r:id="rId21"/>
    <p:sldId id="276" r:id="rId22"/>
    <p:sldId id="274" r:id="rId23"/>
    <p:sldId id="277" r:id="rId24"/>
    <p:sldId id="278" r:id="rId25"/>
    <p:sldId id="279" r:id="rId26"/>
    <p:sldId id="280" r:id="rId27"/>
    <p:sldId id="284" r:id="rId28"/>
  </p:sldIdLst>
  <p:sldSz cx="9144000" cy="6858000" type="screen4x3"/>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4" d="100"/>
          <a:sy n="104" d="100"/>
        </p:scale>
        <p:origin x="-174"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sp>
        <p:nvSpPr>
          <p:cNvPr id="10" name="直角三角形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タイトル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ja-JP" altLang="en-US" smtClean="0"/>
              <a:t>マスタ タイトルの書式設定</a:t>
            </a:r>
            <a:endParaRPr kumimoji="0" lang="en-US"/>
          </a:p>
        </p:txBody>
      </p:sp>
      <p:sp>
        <p:nvSpPr>
          <p:cNvPr id="17" name="サブタイトル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ja-JP" altLang="en-US" smtClean="0"/>
              <a:t>マスタ サブタイトルの書式設定</a:t>
            </a:r>
            <a:endParaRPr kumimoji="0" lang="en-US"/>
          </a:p>
        </p:txBody>
      </p:sp>
      <p:grpSp>
        <p:nvGrpSpPr>
          <p:cNvPr id="2" name="グループ化 1"/>
          <p:cNvGrpSpPr/>
          <p:nvPr/>
        </p:nvGrpSpPr>
        <p:grpSpPr>
          <a:xfrm>
            <a:off x="-3765" y="4953000"/>
            <a:ext cx="9147765" cy="1912088"/>
            <a:chOff x="-3765" y="4832896"/>
            <a:chExt cx="9147765" cy="2032192"/>
          </a:xfrm>
        </p:grpSpPr>
        <p:sp>
          <p:nvSpPr>
            <p:cNvPr id="7" name="フリーフォーム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フリーフォーム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フリーフォーム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直線コネクタ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日付プレースホルダ 29"/>
          <p:cNvSpPr>
            <a:spLocks noGrp="1"/>
          </p:cNvSpPr>
          <p:nvPr>
            <p:ph type="dt" sz="half" idx="10"/>
          </p:nvPr>
        </p:nvSpPr>
        <p:spPr/>
        <p:txBody>
          <a:bodyPr/>
          <a:lstStyle>
            <a:lvl1pPr>
              <a:defRPr>
                <a:solidFill>
                  <a:srgbClr val="FFFFFF"/>
                </a:solidFill>
              </a:defRPr>
            </a:lvl1pPr>
            <a:extLst/>
          </a:lstStyle>
          <a:p>
            <a:fld id="{9FC7A61E-4A8C-44CF-8701-4B7B76B52786}" type="datetimeFigureOut">
              <a:rPr kumimoji="1" lang="ja-JP" altLang="en-US" smtClean="0"/>
              <a:pPr/>
              <a:t>2011/5/28</a:t>
            </a:fld>
            <a:endParaRPr kumimoji="1" lang="ja-JP" altLang="en-US"/>
          </a:p>
        </p:txBody>
      </p:sp>
      <p:sp>
        <p:nvSpPr>
          <p:cNvPr id="19" name="フッター プレースホルダ 18"/>
          <p:cNvSpPr>
            <a:spLocks noGrp="1"/>
          </p:cNvSpPr>
          <p:nvPr>
            <p:ph type="ftr" sz="quarter" idx="11"/>
          </p:nvPr>
        </p:nvSpPr>
        <p:spPr/>
        <p:txBody>
          <a:bodyPr/>
          <a:lstStyle>
            <a:lvl1pPr>
              <a:defRPr>
                <a:solidFill>
                  <a:schemeClr val="accent1">
                    <a:tint val="20000"/>
                  </a:schemeClr>
                </a:solidFill>
              </a:defRPr>
            </a:lvl1pPr>
            <a:extLst/>
          </a:lstStyle>
          <a:p>
            <a:endParaRPr kumimoji="1" lang="ja-JP" altLang="en-US"/>
          </a:p>
        </p:txBody>
      </p:sp>
      <p:sp>
        <p:nvSpPr>
          <p:cNvPr id="27" name="スライド番号プレースホルダ 26"/>
          <p:cNvSpPr>
            <a:spLocks noGrp="1"/>
          </p:cNvSpPr>
          <p:nvPr>
            <p:ph type="sldNum" sz="quarter" idx="12"/>
          </p:nvPr>
        </p:nvSpPr>
        <p:spPr/>
        <p:txBody>
          <a:bodyPr/>
          <a:lstStyle>
            <a:lvl1pPr>
              <a:defRPr>
                <a:solidFill>
                  <a:srgbClr val="FFFFFF"/>
                </a:solidFill>
              </a:defRPr>
            </a:lvl1pPr>
            <a:extLst/>
          </a:lstStyle>
          <a:p>
            <a:fld id="{E716BD1B-D210-4BC8-B381-9EAD8FA155EE}" type="slidenum">
              <a:rPr kumimoji="1" lang="ja-JP" altLang="en-US" smtClean="0"/>
              <a:pPr/>
              <a:t>&lt;#&gt;</a:t>
            </a:fld>
            <a:endParaRPr kumimoji="1" lang="ja-JP"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extLst/>
          </a:lstStyle>
          <a:p>
            <a:r>
              <a:rPr kumimoji="0" lang="ja-JP" altLang="en-US" smtClean="0"/>
              <a:t>マスタ タイトルの書式設定</a:t>
            </a:r>
            <a:endParaRPr kumimoji="0" lang="en-US"/>
          </a:p>
        </p:txBody>
      </p:sp>
      <p:sp>
        <p:nvSpPr>
          <p:cNvPr id="3" name="縦書きテキスト プレースホルダ 2"/>
          <p:cNvSpPr>
            <a:spLocks noGrp="1"/>
          </p:cNvSpPr>
          <p:nvPr>
            <p:ph type="body" orient="vert" idx="1"/>
          </p:nvPr>
        </p:nvSpPr>
        <p:spPr>
          <a:xfrm>
            <a:off x="457200" y="1481329"/>
            <a:ext cx="8229600" cy="4386071"/>
          </a:xfrm>
        </p:spPr>
        <p:txBody>
          <a:bodyPr vert="eaVert"/>
          <a:lstStyle>
            <a:extLst/>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4" name="日付プレースホルダ 3"/>
          <p:cNvSpPr>
            <a:spLocks noGrp="1"/>
          </p:cNvSpPr>
          <p:nvPr>
            <p:ph type="dt" sz="half" idx="10"/>
          </p:nvPr>
        </p:nvSpPr>
        <p:spPr/>
        <p:txBody>
          <a:bodyPr/>
          <a:lstStyle>
            <a:extLst/>
          </a:lstStyle>
          <a:p>
            <a:fld id="{9FC7A61E-4A8C-44CF-8701-4B7B76B52786}" type="datetimeFigureOut">
              <a:rPr kumimoji="1" lang="ja-JP" altLang="en-US" smtClean="0"/>
              <a:pPr/>
              <a:t>2011/5/28</a:t>
            </a:fld>
            <a:endParaRPr kumimoji="1" lang="ja-JP" altLang="en-US"/>
          </a:p>
        </p:txBody>
      </p:sp>
      <p:sp>
        <p:nvSpPr>
          <p:cNvPr id="5" name="フッター プレースホルダ 4"/>
          <p:cNvSpPr>
            <a:spLocks noGrp="1"/>
          </p:cNvSpPr>
          <p:nvPr>
            <p:ph type="ftr" sz="quarter" idx="11"/>
          </p:nvPr>
        </p:nvSpPr>
        <p:spPr/>
        <p:txBody>
          <a:bodyPr/>
          <a:lstStyle>
            <a:extLst/>
          </a:lstStyle>
          <a:p>
            <a:endParaRPr kumimoji="1" lang="ja-JP" altLang="en-US"/>
          </a:p>
        </p:txBody>
      </p:sp>
      <p:sp>
        <p:nvSpPr>
          <p:cNvPr id="6" name="スライド番号プレースホルダ 5"/>
          <p:cNvSpPr>
            <a:spLocks noGrp="1"/>
          </p:cNvSpPr>
          <p:nvPr>
            <p:ph type="sldNum" sz="quarter" idx="12"/>
          </p:nvPr>
        </p:nvSpPr>
        <p:spPr/>
        <p:txBody>
          <a:bodyPr/>
          <a:lstStyle>
            <a:extLst/>
          </a:lstStyle>
          <a:p>
            <a:fld id="{E716BD1B-D210-4BC8-B381-9EAD8FA155EE}" type="slidenum">
              <a:rPr kumimoji="1" lang="ja-JP" altLang="en-US" smtClean="0"/>
              <a:pPr/>
              <a:t>&lt;#&gt;</a:t>
            </a:fld>
            <a:endParaRPr kumimoji="1"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844013" y="274640"/>
            <a:ext cx="1777470" cy="5592761"/>
          </a:xfrm>
        </p:spPr>
        <p:txBody>
          <a:bodyPr vert="eaVert"/>
          <a:lstStyle>
            <a:extLst/>
          </a:lstStyle>
          <a:p>
            <a:r>
              <a:rPr kumimoji="0" lang="ja-JP" altLang="en-US" smtClean="0"/>
              <a:t>マスタ タイトルの書式設定</a:t>
            </a:r>
            <a:endParaRPr kumimoji="0" lang="en-US"/>
          </a:p>
        </p:txBody>
      </p:sp>
      <p:sp>
        <p:nvSpPr>
          <p:cNvPr id="3" name="縦書きテキスト プレースホルダ 2"/>
          <p:cNvSpPr>
            <a:spLocks noGrp="1"/>
          </p:cNvSpPr>
          <p:nvPr>
            <p:ph type="body" orient="vert" idx="1"/>
          </p:nvPr>
        </p:nvSpPr>
        <p:spPr>
          <a:xfrm>
            <a:off x="457200" y="274641"/>
            <a:ext cx="6324600" cy="5592760"/>
          </a:xfrm>
        </p:spPr>
        <p:txBody>
          <a:bodyPr vert="eaVert"/>
          <a:lstStyle>
            <a:extLst/>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4" name="日付プレースホルダ 3"/>
          <p:cNvSpPr>
            <a:spLocks noGrp="1"/>
          </p:cNvSpPr>
          <p:nvPr>
            <p:ph type="dt" sz="half" idx="10"/>
          </p:nvPr>
        </p:nvSpPr>
        <p:spPr/>
        <p:txBody>
          <a:bodyPr/>
          <a:lstStyle>
            <a:extLst/>
          </a:lstStyle>
          <a:p>
            <a:fld id="{9FC7A61E-4A8C-44CF-8701-4B7B76B52786}" type="datetimeFigureOut">
              <a:rPr kumimoji="1" lang="ja-JP" altLang="en-US" smtClean="0"/>
              <a:pPr/>
              <a:t>2011/5/28</a:t>
            </a:fld>
            <a:endParaRPr kumimoji="1" lang="ja-JP" altLang="en-US"/>
          </a:p>
        </p:txBody>
      </p:sp>
      <p:sp>
        <p:nvSpPr>
          <p:cNvPr id="5" name="フッター プレースホルダ 4"/>
          <p:cNvSpPr>
            <a:spLocks noGrp="1"/>
          </p:cNvSpPr>
          <p:nvPr>
            <p:ph type="ftr" sz="quarter" idx="11"/>
          </p:nvPr>
        </p:nvSpPr>
        <p:spPr/>
        <p:txBody>
          <a:bodyPr/>
          <a:lstStyle>
            <a:extLst/>
          </a:lstStyle>
          <a:p>
            <a:endParaRPr kumimoji="1" lang="ja-JP" altLang="en-US"/>
          </a:p>
        </p:txBody>
      </p:sp>
      <p:sp>
        <p:nvSpPr>
          <p:cNvPr id="6" name="スライド番号プレースホルダ 5"/>
          <p:cNvSpPr>
            <a:spLocks noGrp="1"/>
          </p:cNvSpPr>
          <p:nvPr>
            <p:ph type="sldNum" sz="quarter" idx="12"/>
          </p:nvPr>
        </p:nvSpPr>
        <p:spPr/>
        <p:txBody>
          <a:bodyPr/>
          <a:lstStyle>
            <a:extLst/>
          </a:lstStyle>
          <a:p>
            <a:fld id="{E716BD1B-D210-4BC8-B381-9EAD8FA155EE}" type="slidenum">
              <a:rPr kumimoji="1" lang="ja-JP" altLang="en-US" smtClean="0"/>
              <a:pPr/>
              <a:t>&lt;#&gt;</a:t>
            </a:fld>
            <a:endParaRPr kumimoji="1"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3" name="コンテンツ プレースホルダ 2"/>
          <p:cNvSpPr>
            <a:spLocks noGrp="1"/>
          </p:cNvSpPr>
          <p:nvPr>
            <p:ph idx="1"/>
          </p:nvPr>
        </p:nvSpPr>
        <p:spPr/>
        <p:txBody>
          <a:bodyPr/>
          <a:lstStyle>
            <a:extLst/>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4" name="日付プレースホルダ 3"/>
          <p:cNvSpPr>
            <a:spLocks noGrp="1"/>
          </p:cNvSpPr>
          <p:nvPr>
            <p:ph type="dt" sz="half" idx="10"/>
          </p:nvPr>
        </p:nvSpPr>
        <p:spPr/>
        <p:txBody>
          <a:bodyPr/>
          <a:lstStyle>
            <a:extLst/>
          </a:lstStyle>
          <a:p>
            <a:fld id="{9FC7A61E-4A8C-44CF-8701-4B7B76B52786}" type="datetimeFigureOut">
              <a:rPr kumimoji="1" lang="ja-JP" altLang="en-US" smtClean="0"/>
              <a:pPr/>
              <a:t>2011/5/28</a:t>
            </a:fld>
            <a:endParaRPr kumimoji="1" lang="ja-JP" altLang="en-US"/>
          </a:p>
        </p:txBody>
      </p:sp>
      <p:sp>
        <p:nvSpPr>
          <p:cNvPr id="5" name="フッター プレースホルダ 4"/>
          <p:cNvSpPr>
            <a:spLocks noGrp="1"/>
          </p:cNvSpPr>
          <p:nvPr>
            <p:ph type="ftr" sz="quarter" idx="11"/>
          </p:nvPr>
        </p:nvSpPr>
        <p:spPr/>
        <p:txBody>
          <a:bodyPr/>
          <a:lstStyle>
            <a:extLst/>
          </a:lstStyle>
          <a:p>
            <a:endParaRPr kumimoji="1" lang="ja-JP" altLang="en-US"/>
          </a:p>
        </p:txBody>
      </p:sp>
      <p:sp>
        <p:nvSpPr>
          <p:cNvPr id="6" name="スライド番号プレースホルダ 5"/>
          <p:cNvSpPr>
            <a:spLocks noGrp="1"/>
          </p:cNvSpPr>
          <p:nvPr>
            <p:ph type="sldNum" sz="quarter" idx="12"/>
          </p:nvPr>
        </p:nvSpPr>
        <p:spPr/>
        <p:txBody>
          <a:bodyPr/>
          <a:lstStyle>
            <a:extLst/>
          </a:lstStyle>
          <a:p>
            <a:fld id="{E716BD1B-D210-4BC8-B381-9EAD8FA155EE}" type="slidenum">
              <a:rPr kumimoji="1" lang="ja-JP" altLang="en-US" smtClean="0"/>
              <a:pPr/>
              <a:t>&lt;#&gt;</a:t>
            </a:fld>
            <a:endParaRPr kumimoji="1" lang="ja-JP" altLang="en-US"/>
          </a:p>
        </p:txBody>
      </p:sp>
      <p:sp>
        <p:nvSpPr>
          <p:cNvPr id="7" name="タイトル 6"/>
          <p:cNvSpPr>
            <a:spLocks noGrp="1"/>
          </p:cNvSpPr>
          <p:nvPr>
            <p:ph type="title"/>
          </p:nvPr>
        </p:nvSpPr>
        <p:spPr/>
        <p:txBody>
          <a:bodyPr rtlCol="0"/>
          <a:lstStyle>
            <a:extLst/>
          </a:lstStyle>
          <a:p>
            <a:r>
              <a:rPr kumimoji="0" lang="ja-JP" altLang="en-US" smtClean="0"/>
              <a:t>マスタ タイトルの書式設定</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bg>
      <p:bgRef idx="1002">
        <a:schemeClr val="bg1"/>
      </p:bgRef>
    </p:bg>
    <p:spTree>
      <p:nvGrpSpPr>
        <p:cNvPr id="1" name=""/>
        <p:cNvGrpSpPr/>
        <p:nvPr/>
      </p:nvGrpSpPr>
      <p:grpSpPr>
        <a:xfrm>
          <a:off x="0" y="0"/>
          <a:ext cx="0" cy="0"/>
          <a:chOff x="0" y="0"/>
          <a:chExt cx="0" cy="0"/>
        </a:xfrm>
      </p:grpSpPr>
      <p:sp>
        <p:nvSpPr>
          <p:cNvPr id="2" name="タイトル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ja-JP" altLang="en-US" smtClean="0"/>
              <a:t>マスタ タイトルの書式設定</a:t>
            </a:r>
            <a:endParaRPr kumimoji="0" lang="en-US"/>
          </a:p>
        </p:txBody>
      </p:sp>
      <p:sp>
        <p:nvSpPr>
          <p:cNvPr id="3" name="テキスト プレースホルダ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ja-JP" altLang="en-US" smtClean="0"/>
              <a:t>マスタ テキストの書式設定</a:t>
            </a:r>
          </a:p>
        </p:txBody>
      </p:sp>
      <p:sp>
        <p:nvSpPr>
          <p:cNvPr id="4" name="日付プレースホルダ 3"/>
          <p:cNvSpPr>
            <a:spLocks noGrp="1"/>
          </p:cNvSpPr>
          <p:nvPr>
            <p:ph type="dt" sz="half" idx="10"/>
          </p:nvPr>
        </p:nvSpPr>
        <p:spPr/>
        <p:txBody>
          <a:bodyPr/>
          <a:lstStyle>
            <a:extLst/>
          </a:lstStyle>
          <a:p>
            <a:fld id="{9FC7A61E-4A8C-44CF-8701-4B7B76B52786}" type="datetimeFigureOut">
              <a:rPr kumimoji="1" lang="ja-JP" altLang="en-US" smtClean="0"/>
              <a:pPr/>
              <a:t>2011/5/28</a:t>
            </a:fld>
            <a:endParaRPr kumimoji="1" lang="ja-JP" altLang="en-US"/>
          </a:p>
        </p:txBody>
      </p:sp>
      <p:sp>
        <p:nvSpPr>
          <p:cNvPr id="5" name="フッター プレースホルダ 4"/>
          <p:cNvSpPr>
            <a:spLocks noGrp="1"/>
          </p:cNvSpPr>
          <p:nvPr>
            <p:ph type="ftr" sz="quarter" idx="11"/>
          </p:nvPr>
        </p:nvSpPr>
        <p:spPr/>
        <p:txBody>
          <a:bodyPr/>
          <a:lstStyle>
            <a:extLst/>
          </a:lstStyle>
          <a:p>
            <a:endParaRPr kumimoji="1" lang="ja-JP" altLang="en-US"/>
          </a:p>
        </p:txBody>
      </p:sp>
      <p:sp>
        <p:nvSpPr>
          <p:cNvPr id="6" name="スライド番号プレースホルダ 5"/>
          <p:cNvSpPr>
            <a:spLocks noGrp="1"/>
          </p:cNvSpPr>
          <p:nvPr>
            <p:ph type="sldNum" sz="quarter" idx="12"/>
          </p:nvPr>
        </p:nvSpPr>
        <p:spPr/>
        <p:txBody>
          <a:bodyPr/>
          <a:lstStyle>
            <a:extLst/>
          </a:lstStyle>
          <a:p>
            <a:fld id="{E716BD1B-D210-4BC8-B381-9EAD8FA155EE}" type="slidenum">
              <a:rPr kumimoji="1" lang="ja-JP" altLang="en-US" smtClean="0"/>
              <a:pPr/>
              <a:t>&lt;#&gt;</a:t>
            </a:fld>
            <a:endParaRPr kumimoji="1" lang="ja-JP" altLang="en-US"/>
          </a:p>
        </p:txBody>
      </p:sp>
      <p:sp>
        <p:nvSpPr>
          <p:cNvPr id="7" name="山形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山形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bg>
      <p:bgRef idx="1002">
        <a:schemeClr val="bg1"/>
      </p:bgRef>
    </p:bg>
    <p:spTree>
      <p:nvGrpSpPr>
        <p:cNvPr id="1" name=""/>
        <p:cNvGrpSpPr/>
        <p:nvPr/>
      </p:nvGrpSpPr>
      <p:grpSpPr>
        <a:xfrm>
          <a:off x="0" y="0"/>
          <a:ext cx="0" cy="0"/>
          <a:chOff x="0" y="0"/>
          <a:chExt cx="0" cy="0"/>
        </a:xfrm>
      </p:grpSpPr>
      <p:sp>
        <p:nvSpPr>
          <p:cNvPr id="3" name="コンテンツ プレースホルダ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4" name="コンテンツ プレースホルダ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5" name="日付プレースホルダ 4"/>
          <p:cNvSpPr>
            <a:spLocks noGrp="1"/>
          </p:cNvSpPr>
          <p:nvPr>
            <p:ph type="dt" sz="half" idx="10"/>
          </p:nvPr>
        </p:nvSpPr>
        <p:spPr/>
        <p:txBody>
          <a:bodyPr/>
          <a:lstStyle>
            <a:extLst/>
          </a:lstStyle>
          <a:p>
            <a:fld id="{9FC7A61E-4A8C-44CF-8701-4B7B76B52786}" type="datetimeFigureOut">
              <a:rPr kumimoji="1" lang="ja-JP" altLang="en-US" smtClean="0"/>
              <a:pPr/>
              <a:t>2011/5/28</a:t>
            </a:fld>
            <a:endParaRPr kumimoji="1" lang="ja-JP" altLang="en-US"/>
          </a:p>
        </p:txBody>
      </p:sp>
      <p:sp>
        <p:nvSpPr>
          <p:cNvPr id="6" name="フッター プレースホルダ 5"/>
          <p:cNvSpPr>
            <a:spLocks noGrp="1"/>
          </p:cNvSpPr>
          <p:nvPr>
            <p:ph type="ftr" sz="quarter" idx="11"/>
          </p:nvPr>
        </p:nvSpPr>
        <p:spPr/>
        <p:txBody>
          <a:bodyPr/>
          <a:lstStyle>
            <a:extLst/>
          </a:lstStyle>
          <a:p>
            <a:endParaRPr kumimoji="1" lang="ja-JP" altLang="en-US"/>
          </a:p>
        </p:txBody>
      </p:sp>
      <p:sp>
        <p:nvSpPr>
          <p:cNvPr id="7" name="スライド番号プレースホルダ 6"/>
          <p:cNvSpPr>
            <a:spLocks noGrp="1"/>
          </p:cNvSpPr>
          <p:nvPr>
            <p:ph type="sldNum" sz="quarter" idx="12"/>
          </p:nvPr>
        </p:nvSpPr>
        <p:spPr/>
        <p:txBody>
          <a:bodyPr/>
          <a:lstStyle>
            <a:extLst/>
          </a:lstStyle>
          <a:p>
            <a:fld id="{E716BD1B-D210-4BC8-B381-9EAD8FA155EE}" type="slidenum">
              <a:rPr kumimoji="1" lang="ja-JP" altLang="en-US" smtClean="0"/>
              <a:pPr/>
              <a:t>&lt;#&gt;</a:t>
            </a:fld>
            <a:endParaRPr kumimoji="1" lang="ja-JP" altLang="en-US"/>
          </a:p>
        </p:txBody>
      </p:sp>
      <p:sp>
        <p:nvSpPr>
          <p:cNvPr id="8" name="タイトル 7"/>
          <p:cNvSpPr>
            <a:spLocks noGrp="1"/>
          </p:cNvSpPr>
          <p:nvPr>
            <p:ph type="title"/>
          </p:nvPr>
        </p:nvSpPr>
        <p:spPr/>
        <p:txBody>
          <a:bodyPr rtlCol="0"/>
          <a:lstStyle>
            <a:extLst/>
          </a:lstStyle>
          <a:p>
            <a:r>
              <a:rPr kumimoji="0" lang="ja-JP" altLang="en-US" smtClean="0"/>
              <a:t>マスタ タイトルの書式設定</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比較">
    <p:bg>
      <p:bgRef idx="1003">
        <a:schemeClr val="bg1"/>
      </p:bgRef>
    </p:bg>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8229600" cy="1143000"/>
          </a:xfrm>
        </p:spPr>
        <p:txBody>
          <a:bodyPr anchor="ctr"/>
          <a:lstStyle>
            <a:lvl1pPr>
              <a:defRPr/>
            </a:lvl1pPr>
            <a:extLst/>
          </a:lstStyle>
          <a:p>
            <a:r>
              <a:rPr kumimoji="0" lang="ja-JP" altLang="en-US" smtClean="0"/>
              <a:t>マスタ タイトルの書式設定</a:t>
            </a:r>
            <a:endParaRPr kumimoji="0" lang="en-US"/>
          </a:p>
        </p:txBody>
      </p:sp>
      <p:sp>
        <p:nvSpPr>
          <p:cNvPr id="3" name="テキスト プレースホルダ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ja-JP" altLang="en-US" smtClean="0"/>
              <a:t>マスタ テキストの書式設定</a:t>
            </a:r>
          </a:p>
        </p:txBody>
      </p:sp>
      <p:sp>
        <p:nvSpPr>
          <p:cNvPr id="4" name="テキスト プレースホルダ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ja-JP" altLang="en-US" smtClean="0"/>
              <a:t>マスタ テキストの書式設定</a:t>
            </a:r>
          </a:p>
        </p:txBody>
      </p:sp>
      <p:sp>
        <p:nvSpPr>
          <p:cNvPr id="5" name="コンテンツ プレースホルダ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6" name="コンテンツ プレースホルダ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7" name="日付プレースホルダ 6"/>
          <p:cNvSpPr>
            <a:spLocks noGrp="1"/>
          </p:cNvSpPr>
          <p:nvPr>
            <p:ph type="dt" sz="half" idx="10"/>
          </p:nvPr>
        </p:nvSpPr>
        <p:spPr/>
        <p:txBody>
          <a:bodyPr/>
          <a:lstStyle>
            <a:extLst/>
          </a:lstStyle>
          <a:p>
            <a:fld id="{9FC7A61E-4A8C-44CF-8701-4B7B76B52786}" type="datetimeFigureOut">
              <a:rPr kumimoji="1" lang="ja-JP" altLang="en-US" smtClean="0"/>
              <a:pPr/>
              <a:t>2011/5/28</a:t>
            </a:fld>
            <a:endParaRPr kumimoji="1" lang="ja-JP" altLang="en-US"/>
          </a:p>
        </p:txBody>
      </p:sp>
      <p:sp>
        <p:nvSpPr>
          <p:cNvPr id="8" name="フッター プレースホルダ 7"/>
          <p:cNvSpPr>
            <a:spLocks noGrp="1"/>
          </p:cNvSpPr>
          <p:nvPr>
            <p:ph type="ftr" sz="quarter" idx="11"/>
          </p:nvPr>
        </p:nvSpPr>
        <p:spPr/>
        <p:txBody>
          <a:bodyPr/>
          <a:lstStyle>
            <a:extLst/>
          </a:lstStyle>
          <a:p>
            <a:endParaRPr kumimoji="1" lang="ja-JP" altLang="en-US"/>
          </a:p>
        </p:txBody>
      </p:sp>
      <p:sp>
        <p:nvSpPr>
          <p:cNvPr id="9" name="スライド番号プレースホルダ 8"/>
          <p:cNvSpPr>
            <a:spLocks noGrp="1"/>
          </p:cNvSpPr>
          <p:nvPr>
            <p:ph type="sldNum" sz="quarter" idx="12"/>
          </p:nvPr>
        </p:nvSpPr>
        <p:spPr/>
        <p:txBody>
          <a:bodyPr/>
          <a:lstStyle>
            <a:extLst/>
          </a:lstStyle>
          <a:p>
            <a:fld id="{E716BD1B-D210-4BC8-B381-9EAD8FA155EE}" type="slidenum">
              <a:rPr kumimoji="1" lang="ja-JP" altLang="en-US" smtClean="0"/>
              <a:pPr/>
              <a:t>&lt;#&gt;</a:t>
            </a:fld>
            <a:endParaRPr kumimoji="1" lang="ja-JP" alt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bg>
      <p:bgRef idx="1002">
        <a:schemeClr val="bg1"/>
      </p:bgRef>
    </p:bg>
    <p:spTree>
      <p:nvGrpSpPr>
        <p:cNvPr id="1" name=""/>
        <p:cNvGrpSpPr/>
        <p:nvPr/>
      </p:nvGrpSpPr>
      <p:grpSpPr>
        <a:xfrm>
          <a:off x="0" y="0"/>
          <a:ext cx="0" cy="0"/>
          <a:chOff x="0" y="0"/>
          <a:chExt cx="0" cy="0"/>
        </a:xfrm>
      </p:grpSpPr>
      <p:sp>
        <p:nvSpPr>
          <p:cNvPr id="3" name="日付プレースホルダ 2"/>
          <p:cNvSpPr>
            <a:spLocks noGrp="1"/>
          </p:cNvSpPr>
          <p:nvPr>
            <p:ph type="dt" sz="half" idx="10"/>
          </p:nvPr>
        </p:nvSpPr>
        <p:spPr/>
        <p:txBody>
          <a:bodyPr/>
          <a:lstStyle>
            <a:extLst/>
          </a:lstStyle>
          <a:p>
            <a:fld id="{9FC7A61E-4A8C-44CF-8701-4B7B76B52786}" type="datetimeFigureOut">
              <a:rPr kumimoji="1" lang="ja-JP" altLang="en-US" smtClean="0"/>
              <a:pPr/>
              <a:t>2011/5/28</a:t>
            </a:fld>
            <a:endParaRPr kumimoji="1" lang="ja-JP" altLang="en-US"/>
          </a:p>
        </p:txBody>
      </p:sp>
      <p:sp>
        <p:nvSpPr>
          <p:cNvPr id="4" name="フッター プレースホルダ 3"/>
          <p:cNvSpPr>
            <a:spLocks noGrp="1"/>
          </p:cNvSpPr>
          <p:nvPr>
            <p:ph type="ftr" sz="quarter" idx="11"/>
          </p:nvPr>
        </p:nvSpPr>
        <p:spPr/>
        <p:txBody>
          <a:bodyPr/>
          <a:lstStyle>
            <a:extLst/>
          </a:lstStyle>
          <a:p>
            <a:endParaRPr kumimoji="1" lang="ja-JP" altLang="en-US"/>
          </a:p>
        </p:txBody>
      </p:sp>
      <p:sp>
        <p:nvSpPr>
          <p:cNvPr id="5" name="スライド番号プレースホルダ 4"/>
          <p:cNvSpPr>
            <a:spLocks noGrp="1"/>
          </p:cNvSpPr>
          <p:nvPr>
            <p:ph type="sldNum" sz="quarter" idx="12"/>
          </p:nvPr>
        </p:nvSpPr>
        <p:spPr/>
        <p:txBody>
          <a:bodyPr/>
          <a:lstStyle>
            <a:extLst/>
          </a:lstStyle>
          <a:p>
            <a:fld id="{E716BD1B-D210-4BC8-B381-9EAD8FA155EE}" type="slidenum">
              <a:rPr kumimoji="1" lang="ja-JP" altLang="en-US" smtClean="0"/>
              <a:pPr/>
              <a:t>&lt;#&gt;</a:t>
            </a:fld>
            <a:endParaRPr kumimoji="1" lang="ja-JP" altLang="en-US"/>
          </a:p>
        </p:txBody>
      </p:sp>
      <p:sp>
        <p:nvSpPr>
          <p:cNvPr id="6" name="タイトル 5"/>
          <p:cNvSpPr>
            <a:spLocks noGrp="1"/>
          </p:cNvSpPr>
          <p:nvPr>
            <p:ph type="title"/>
          </p:nvPr>
        </p:nvSpPr>
        <p:spPr/>
        <p:txBody>
          <a:bodyPr rtlCol="0"/>
          <a:lstStyle>
            <a:extLst/>
          </a:lstStyle>
          <a:p>
            <a:r>
              <a:rPr kumimoji="0" lang="ja-JP" altLang="en-US" smtClean="0"/>
              <a:t>マスタ タイトルの書式設定</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extLst/>
          </a:lstStyle>
          <a:p>
            <a:fld id="{9FC7A61E-4A8C-44CF-8701-4B7B76B52786}" type="datetimeFigureOut">
              <a:rPr kumimoji="1" lang="ja-JP" altLang="en-US" smtClean="0"/>
              <a:pPr/>
              <a:t>2011/5/28</a:t>
            </a:fld>
            <a:endParaRPr kumimoji="1" lang="ja-JP" altLang="en-US"/>
          </a:p>
        </p:txBody>
      </p:sp>
      <p:sp>
        <p:nvSpPr>
          <p:cNvPr id="3" name="フッター プレースホルダ 2"/>
          <p:cNvSpPr>
            <a:spLocks noGrp="1"/>
          </p:cNvSpPr>
          <p:nvPr>
            <p:ph type="ftr" sz="quarter" idx="11"/>
          </p:nvPr>
        </p:nvSpPr>
        <p:spPr/>
        <p:txBody>
          <a:bodyPr/>
          <a:lstStyle>
            <a:extLst/>
          </a:lstStyle>
          <a:p>
            <a:endParaRPr kumimoji="1" lang="ja-JP" altLang="en-US"/>
          </a:p>
        </p:txBody>
      </p:sp>
      <p:sp>
        <p:nvSpPr>
          <p:cNvPr id="4" name="スライド番号プレースホルダ 3"/>
          <p:cNvSpPr>
            <a:spLocks noGrp="1"/>
          </p:cNvSpPr>
          <p:nvPr>
            <p:ph type="sldNum" sz="quarter" idx="12"/>
          </p:nvPr>
        </p:nvSpPr>
        <p:spPr/>
        <p:txBody>
          <a:bodyPr/>
          <a:lstStyle>
            <a:extLst/>
          </a:lstStyle>
          <a:p>
            <a:fld id="{E716BD1B-D210-4BC8-B381-9EAD8FA155EE}" type="slidenum">
              <a:rPr kumimoji="1" lang="ja-JP" altLang="en-US" smtClean="0"/>
              <a:pPr/>
              <a:t>&lt;#&gt;</a:t>
            </a:fld>
            <a:endParaRPr kumimoji="1" lang="ja-JP"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タイトル付きのコンテンツ">
    <p:bg>
      <p:bgRef idx="1003">
        <a:schemeClr val="bg1"/>
      </p:bgRef>
    </p:bg>
    <p:spTree>
      <p:nvGrpSpPr>
        <p:cNvPr id="1" name=""/>
        <p:cNvGrpSpPr/>
        <p:nvPr/>
      </p:nvGrpSpPr>
      <p:grpSpPr>
        <a:xfrm>
          <a:off x="0" y="0"/>
          <a:ext cx="0" cy="0"/>
          <a:chOff x="0" y="0"/>
          <a:chExt cx="0" cy="0"/>
        </a:xfrm>
      </p:grpSpPr>
      <p:sp>
        <p:nvSpPr>
          <p:cNvPr id="2" name="タイトル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ja-JP" altLang="en-US" smtClean="0"/>
              <a:t>マスタ タイトルの書式設定</a:t>
            </a:r>
            <a:endParaRPr kumimoji="0" lang="en-US"/>
          </a:p>
        </p:txBody>
      </p:sp>
      <p:sp>
        <p:nvSpPr>
          <p:cNvPr id="3" name="テキスト プレースホルダ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ja-JP" altLang="en-US" smtClean="0"/>
              <a:t>マスタ テキストの書式設定</a:t>
            </a:r>
          </a:p>
        </p:txBody>
      </p:sp>
      <p:sp>
        <p:nvSpPr>
          <p:cNvPr id="4" name="コンテンツ プレースホルダ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5" name="日付プレースホルダ 4"/>
          <p:cNvSpPr>
            <a:spLocks noGrp="1"/>
          </p:cNvSpPr>
          <p:nvPr>
            <p:ph type="dt" sz="half" idx="10"/>
          </p:nvPr>
        </p:nvSpPr>
        <p:spPr>
          <a:xfrm>
            <a:off x="6727032" y="6407944"/>
            <a:ext cx="1920240" cy="365760"/>
          </a:xfrm>
        </p:spPr>
        <p:txBody>
          <a:bodyPr/>
          <a:lstStyle>
            <a:extLst/>
          </a:lstStyle>
          <a:p>
            <a:fld id="{9FC7A61E-4A8C-44CF-8701-4B7B76B52786}" type="datetimeFigureOut">
              <a:rPr kumimoji="1" lang="ja-JP" altLang="en-US" smtClean="0"/>
              <a:pPr/>
              <a:t>2011/5/28</a:t>
            </a:fld>
            <a:endParaRPr kumimoji="1" lang="ja-JP" altLang="en-US"/>
          </a:p>
        </p:txBody>
      </p:sp>
      <p:sp>
        <p:nvSpPr>
          <p:cNvPr id="6" name="フッター プレースホルダ 5"/>
          <p:cNvSpPr>
            <a:spLocks noGrp="1"/>
          </p:cNvSpPr>
          <p:nvPr>
            <p:ph type="ftr" sz="quarter" idx="11"/>
          </p:nvPr>
        </p:nvSpPr>
        <p:spPr/>
        <p:txBody>
          <a:bodyPr/>
          <a:lstStyle>
            <a:extLst/>
          </a:lstStyle>
          <a:p>
            <a:endParaRPr kumimoji="1" lang="ja-JP" altLang="en-US"/>
          </a:p>
        </p:txBody>
      </p:sp>
      <p:sp>
        <p:nvSpPr>
          <p:cNvPr id="7" name="スライド番号プレースホルダ 6"/>
          <p:cNvSpPr>
            <a:spLocks noGrp="1"/>
          </p:cNvSpPr>
          <p:nvPr>
            <p:ph type="sldNum" sz="quarter" idx="12"/>
          </p:nvPr>
        </p:nvSpPr>
        <p:spPr/>
        <p:txBody>
          <a:bodyPr/>
          <a:lstStyle>
            <a:extLst/>
          </a:lstStyle>
          <a:p>
            <a:fld id="{E716BD1B-D210-4BC8-B381-9EAD8FA155EE}" type="slidenum">
              <a:rPr kumimoji="1" lang="ja-JP" altLang="en-US" smtClean="0"/>
              <a:pPr/>
              <a:t>&lt;#&gt;</a:t>
            </a:fld>
            <a:endParaRPr kumimoji="1" lang="ja-JP" alt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タイトル付きの図">
    <p:bg>
      <p:bgRef idx="1002">
        <a:schemeClr val="bg1"/>
      </p:bgRef>
    </p:bg>
    <p:spTree>
      <p:nvGrpSpPr>
        <p:cNvPr id="1" name=""/>
        <p:cNvGrpSpPr/>
        <p:nvPr/>
      </p:nvGrpSpPr>
      <p:grpSpPr>
        <a:xfrm>
          <a:off x="0" y="0"/>
          <a:ext cx="0" cy="0"/>
          <a:chOff x="0" y="0"/>
          <a:chExt cx="0" cy="0"/>
        </a:xfrm>
      </p:grpSpPr>
      <p:sp>
        <p:nvSpPr>
          <p:cNvPr id="4" name="テキスト プレースホルダ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ja-JP" altLang="en-US" smtClean="0"/>
              <a:t>マスタ テキストの書式設定</a:t>
            </a:r>
          </a:p>
        </p:txBody>
      </p:sp>
      <p:sp>
        <p:nvSpPr>
          <p:cNvPr id="3" name="図プレースホルダ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ja-JP" altLang="en-US" smtClean="0"/>
              <a:t>アイコンをクリックして図を追加</a:t>
            </a:r>
            <a:endParaRPr kumimoji="0" lang="en-US" dirty="0"/>
          </a:p>
        </p:txBody>
      </p:sp>
      <p:sp>
        <p:nvSpPr>
          <p:cNvPr id="5" name="日付プレースホルダ 4"/>
          <p:cNvSpPr>
            <a:spLocks noGrp="1"/>
          </p:cNvSpPr>
          <p:nvPr>
            <p:ph type="dt" sz="half" idx="10"/>
          </p:nvPr>
        </p:nvSpPr>
        <p:spPr/>
        <p:txBody>
          <a:bodyPr/>
          <a:lstStyle>
            <a:lvl1pPr>
              <a:defRPr>
                <a:solidFill>
                  <a:schemeClr val="tx1"/>
                </a:solidFill>
              </a:defRPr>
            </a:lvl1pPr>
            <a:extLst/>
          </a:lstStyle>
          <a:p>
            <a:fld id="{9FC7A61E-4A8C-44CF-8701-4B7B76B52786}" type="datetimeFigureOut">
              <a:rPr kumimoji="1" lang="ja-JP" altLang="en-US" smtClean="0"/>
              <a:pPr/>
              <a:t>2011/5/28</a:t>
            </a:fld>
            <a:endParaRPr kumimoji="1" lang="ja-JP" altLang="en-US"/>
          </a:p>
        </p:txBody>
      </p:sp>
      <p:sp>
        <p:nvSpPr>
          <p:cNvPr id="6" name="フッター プレースホルダ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kumimoji="1" lang="ja-JP" altLang="en-US"/>
          </a:p>
        </p:txBody>
      </p:sp>
      <p:sp>
        <p:nvSpPr>
          <p:cNvPr id="7" name="スライド番号プレースホルダ 6"/>
          <p:cNvSpPr>
            <a:spLocks noGrp="1"/>
          </p:cNvSpPr>
          <p:nvPr>
            <p:ph type="sldNum" sz="quarter" idx="12"/>
          </p:nvPr>
        </p:nvSpPr>
        <p:spPr/>
        <p:txBody>
          <a:bodyPr/>
          <a:lstStyle>
            <a:lvl1pPr>
              <a:defRPr>
                <a:solidFill>
                  <a:schemeClr val="tx1"/>
                </a:solidFill>
              </a:defRPr>
            </a:lvl1pPr>
            <a:extLst/>
          </a:lstStyle>
          <a:p>
            <a:fld id="{E716BD1B-D210-4BC8-B381-9EAD8FA155EE}" type="slidenum">
              <a:rPr kumimoji="1" lang="ja-JP" altLang="en-US" smtClean="0"/>
              <a:pPr/>
              <a:t>&lt;#&gt;</a:t>
            </a:fld>
            <a:endParaRPr kumimoji="1" lang="ja-JP" altLang="en-US"/>
          </a:p>
        </p:txBody>
      </p:sp>
      <p:sp>
        <p:nvSpPr>
          <p:cNvPr id="2" name="タイトル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ja-JP" altLang="en-US" smtClean="0"/>
              <a:t>マスタ タイトルの書式設定</a:t>
            </a:r>
            <a:endParaRPr kumimoji="0" lang="en-US"/>
          </a:p>
        </p:txBody>
      </p:sp>
      <p:sp>
        <p:nvSpPr>
          <p:cNvPr id="8" name="フリーフォーム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フリーフォーム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直角三角形 9"/>
          <p:cNvSpPr>
            <a:spLocks/>
          </p:cNvSpPr>
          <p:nvPr/>
        </p:nvSpPr>
        <p:spPr bwMode="auto">
          <a:xfrm>
            <a:off x="-6042" y="5791253"/>
            <a:ext cx="3402314" cy="1080868"/>
          </a:xfrm>
          <a:prstGeom prst="rtTriangle">
            <a:avLst/>
          </a:pr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直線コネクタ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山形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山形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フリーフォーム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フリーフォーム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直角三角形 13"/>
          <p:cNvSpPr>
            <a:spLocks/>
          </p:cNvSpPr>
          <p:nvPr/>
        </p:nvSpPr>
        <p:spPr bwMode="auto">
          <a:xfrm>
            <a:off x="-6042" y="5791253"/>
            <a:ext cx="3402314" cy="1080868"/>
          </a:xfrm>
          <a:prstGeom prst="rtTriangle">
            <a:avLst/>
          </a:prstGeom>
          <a:blipFill>
            <a:blip r:embed="rId1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直線コネクタ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タイトル プレースホルダ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ja-JP" altLang="en-US" smtClean="0"/>
              <a:t>マスタ タイトルの書式設定</a:t>
            </a:r>
            <a:endParaRPr kumimoji="0" lang="en-US"/>
          </a:p>
        </p:txBody>
      </p:sp>
      <p:sp>
        <p:nvSpPr>
          <p:cNvPr id="30" name="テキスト プレースホルダ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ja-JP" altLang="en-US" smtClean="0"/>
              <a:t>マスタ テキストの書式設定</a:t>
            </a:r>
          </a:p>
          <a:p>
            <a:pPr lvl="1" eaLnBrk="1" latinLnBrk="0" hangingPunct="1"/>
            <a:r>
              <a:rPr kumimoji="0" lang="ja-JP" altLang="en-US" smtClean="0"/>
              <a:t>第 </a:t>
            </a:r>
            <a:r>
              <a:rPr kumimoji="0" lang="en-US" altLang="ja-JP" smtClean="0"/>
              <a:t>2 </a:t>
            </a:r>
            <a:r>
              <a:rPr kumimoji="0" lang="ja-JP" altLang="en-US" smtClean="0"/>
              <a:t>レベル</a:t>
            </a:r>
          </a:p>
          <a:p>
            <a:pPr lvl="2" eaLnBrk="1" latinLnBrk="0" hangingPunct="1"/>
            <a:r>
              <a:rPr kumimoji="0" lang="ja-JP" altLang="en-US" smtClean="0"/>
              <a:t>第 </a:t>
            </a:r>
            <a:r>
              <a:rPr kumimoji="0" lang="en-US" altLang="ja-JP" smtClean="0"/>
              <a:t>3 </a:t>
            </a:r>
            <a:r>
              <a:rPr kumimoji="0" lang="ja-JP" altLang="en-US" smtClean="0"/>
              <a:t>レベル</a:t>
            </a:r>
          </a:p>
          <a:p>
            <a:pPr lvl="3" eaLnBrk="1" latinLnBrk="0" hangingPunct="1"/>
            <a:r>
              <a:rPr kumimoji="0" lang="ja-JP" altLang="en-US" smtClean="0"/>
              <a:t>第 </a:t>
            </a:r>
            <a:r>
              <a:rPr kumimoji="0" lang="en-US" altLang="ja-JP" smtClean="0"/>
              <a:t>4 </a:t>
            </a:r>
            <a:r>
              <a:rPr kumimoji="0" lang="ja-JP" altLang="en-US" smtClean="0"/>
              <a:t>レベル</a:t>
            </a:r>
          </a:p>
          <a:p>
            <a:pPr lvl="4" eaLnBrk="1" latinLnBrk="0" hangingPunct="1"/>
            <a:r>
              <a:rPr kumimoji="0" lang="ja-JP" altLang="en-US" smtClean="0"/>
              <a:t>第 </a:t>
            </a:r>
            <a:r>
              <a:rPr kumimoji="0" lang="en-US" altLang="ja-JP" smtClean="0"/>
              <a:t>5 </a:t>
            </a:r>
            <a:r>
              <a:rPr kumimoji="0" lang="ja-JP" altLang="en-US" smtClean="0"/>
              <a:t>レベル</a:t>
            </a:r>
            <a:endParaRPr kumimoji="0" lang="en-US"/>
          </a:p>
        </p:txBody>
      </p:sp>
      <p:sp>
        <p:nvSpPr>
          <p:cNvPr id="10" name="日付プレースホルダ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9FC7A61E-4A8C-44CF-8701-4B7B76B52786}" type="datetimeFigureOut">
              <a:rPr kumimoji="1" lang="ja-JP" altLang="en-US" smtClean="0"/>
              <a:pPr/>
              <a:t>2011/5/28</a:t>
            </a:fld>
            <a:endParaRPr kumimoji="1" lang="ja-JP" altLang="en-US"/>
          </a:p>
        </p:txBody>
      </p:sp>
      <p:sp>
        <p:nvSpPr>
          <p:cNvPr id="22" name="フッター プレースホルダ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kumimoji="1" lang="ja-JP" altLang="en-US"/>
          </a:p>
        </p:txBody>
      </p:sp>
      <p:sp>
        <p:nvSpPr>
          <p:cNvPr id="18" name="スライド番号プレースホルダ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E716BD1B-D210-4BC8-B381-9EAD8FA155EE}" type="slidenum">
              <a:rPr kumimoji="1" lang="ja-JP" altLang="en-US" smtClean="0"/>
              <a:pPr/>
              <a:t>&lt;#&gt;</a:t>
            </a:fld>
            <a:endParaRPr kumimoji="1" lang="ja-JP" altLang="en-US"/>
          </a:p>
        </p:txBody>
      </p:sp>
    </p:spTree>
  </p:cSld>
  <p:clrMap bg1="lt1" tx1="dk1" bg2="lt2" tx2="dk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 id="2147483749" r:id="rId5"/>
    <p:sldLayoutId id="2147483750" r:id="rId6"/>
    <p:sldLayoutId id="2147483751" r:id="rId7"/>
    <p:sldLayoutId id="2147483752" r:id="rId8"/>
    <p:sldLayoutId id="2147483753" r:id="rId9"/>
    <p:sldLayoutId id="2147483754" r:id="rId10"/>
    <p:sldLayoutId id="2147483755" r:id="rId11"/>
  </p:sldLayoutIdLst>
  <p:txStyles>
    <p:titleStyle>
      <a:lvl1pPr algn="l" rtl="0" eaLnBrk="1" latinLnBrk="0" hangingPunct="1">
        <a:spcBef>
          <a:spcPct val="0"/>
        </a:spcBef>
        <a:buNone/>
        <a:defRPr kumimoji="1"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1"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1"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1"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1"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1"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1"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1"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1"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1" sz="1600" kern="1200" baseline="0">
          <a:solidFill>
            <a:schemeClr val="tx1"/>
          </a:solidFill>
          <a:latin typeface="+mn-lt"/>
          <a:ea typeface="+mn-ea"/>
          <a:cs typeface="+mn-cs"/>
        </a:defRPr>
      </a:lvl9pPr>
      <a:extLst/>
    </p:bodyStyle>
    <p:otherStyle>
      <a:lvl1pPr marL="0" algn="l" rtl="0" eaLnBrk="1" latinLnBrk="0" hangingPunct="1">
        <a:defRPr kumimoji="1" kern="1200">
          <a:solidFill>
            <a:schemeClr val="tx1"/>
          </a:solidFill>
          <a:latin typeface="+mn-lt"/>
          <a:ea typeface="+mn-ea"/>
          <a:cs typeface="+mn-cs"/>
        </a:defRPr>
      </a:lvl1pPr>
      <a:lvl2pPr marL="457200" algn="l" rtl="0" eaLnBrk="1" latinLnBrk="0" hangingPunct="1">
        <a:defRPr kumimoji="1" kern="1200">
          <a:solidFill>
            <a:schemeClr val="tx1"/>
          </a:solidFill>
          <a:latin typeface="+mn-lt"/>
          <a:ea typeface="+mn-ea"/>
          <a:cs typeface="+mn-cs"/>
        </a:defRPr>
      </a:lvl2pPr>
      <a:lvl3pPr marL="914400" algn="l" rtl="0" eaLnBrk="1" latinLnBrk="0" hangingPunct="1">
        <a:defRPr kumimoji="1" kern="1200">
          <a:solidFill>
            <a:schemeClr val="tx1"/>
          </a:solidFill>
          <a:latin typeface="+mn-lt"/>
          <a:ea typeface="+mn-ea"/>
          <a:cs typeface="+mn-cs"/>
        </a:defRPr>
      </a:lvl3pPr>
      <a:lvl4pPr marL="1371600" algn="l" rtl="0" eaLnBrk="1" latinLnBrk="0" hangingPunct="1">
        <a:defRPr kumimoji="1" kern="1200">
          <a:solidFill>
            <a:schemeClr val="tx1"/>
          </a:solidFill>
          <a:latin typeface="+mn-lt"/>
          <a:ea typeface="+mn-ea"/>
          <a:cs typeface="+mn-cs"/>
        </a:defRPr>
      </a:lvl4pPr>
      <a:lvl5pPr marL="1828800" algn="l" rtl="0" eaLnBrk="1" latinLnBrk="0" hangingPunct="1">
        <a:defRPr kumimoji="1" kern="1200">
          <a:solidFill>
            <a:schemeClr val="tx1"/>
          </a:solidFill>
          <a:latin typeface="+mn-lt"/>
          <a:ea typeface="+mn-ea"/>
          <a:cs typeface="+mn-cs"/>
        </a:defRPr>
      </a:lvl5pPr>
      <a:lvl6pPr marL="2286000" algn="l" rtl="0" eaLnBrk="1" latinLnBrk="0" hangingPunct="1">
        <a:defRPr kumimoji="1" kern="1200">
          <a:solidFill>
            <a:schemeClr val="tx1"/>
          </a:solidFill>
          <a:latin typeface="+mn-lt"/>
          <a:ea typeface="+mn-ea"/>
          <a:cs typeface="+mn-cs"/>
        </a:defRPr>
      </a:lvl6pPr>
      <a:lvl7pPr marL="2743200" algn="l" rtl="0" eaLnBrk="1" latinLnBrk="0" hangingPunct="1">
        <a:defRPr kumimoji="1" kern="1200">
          <a:solidFill>
            <a:schemeClr val="tx1"/>
          </a:solidFill>
          <a:latin typeface="+mn-lt"/>
          <a:ea typeface="+mn-ea"/>
          <a:cs typeface="+mn-cs"/>
        </a:defRPr>
      </a:lvl7pPr>
      <a:lvl8pPr marL="3200400" algn="l" rtl="0" eaLnBrk="1" latinLnBrk="0" hangingPunct="1">
        <a:defRPr kumimoji="1" kern="1200">
          <a:solidFill>
            <a:schemeClr val="tx1"/>
          </a:solidFill>
          <a:latin typeface="+mn-lt"/>
          <a:ea typeface="+mn-ea"/>
          <a:cs typeface="+mn-cs"/>
        </a:defRPr>
      </a:lvl8pPr>
      <a:lvl9pPr marL="3657600" algn="l" rtl="0" eaLnBrk="1" latinLnBrk="0" hangingPunct="1">
        <a:defRPr kumimoji="1"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42591"/>
          </a:xfrm>
        </p:spPr>
        <p:txBody>
          <a:bodyPr/>
          <a:lstStyle/>
          <a:p>
            <a:r>
              <a:rPr kumimoji="1" lang="ja-JP" altLang="en-US" dirty="0" smtClean="0"/>
              <a:t>相互作用図</a:t>
            </a:r>
            <a:endParaRPr kumimoji="1" lang="ja-JP" altLang="en-US" dirty="0"/>
          </a:p>
        </p:txBody>
      </p:sp>
      <p:sp>
        <p:nvSpPr>
          <p:cNvPr id="3" name="サブタイトル 2"/>
          <p:cNvSpPr>
            <a:spLocks noGrp="1"/>
          </p:cNvSpPr>
          <p:nvPr>
            <p:ph type="subTitle" idx="1"/>
          </p:nvPr>
        </p:nvSpPr>
        <p:spPr>
          <a:xfrm>
            <a:off x="1763688" y="4221088"/>
            <a:ext cx="6400800" cy="1057672"/>
          </a:xfrm>
        </p:spPr>
        <p:txBody>
          <a:bodyPr>
            <a:normAutofit/>
          </a:bodyPr>
          <a:lstStyle/>
          <a:p>
            <a:pPr algn="r"/>
            <a:r>
              <a:rPr kumimoji="1" lang="ja-JP" altLang="en-US" dirty="0" smtClean="0">
                <a:solidFill>
                  <a:schemeClr val="tx1"/>
                </a:solidFill>
              </a:rPr>
              <a:t>ＦＭ１１０１０</a:t>
            </a:r>
            <a:endParaRPr kumimoji="1" lang="en-US" altLang="ja-JP" dirty="0" smtClean="0">
              <a:solidFill>
                <a:schemeClr val="tx1"/>
              </a:solidFill>
            </a:endParaRPr>
          </a:p>
          <a:p>
            <a:pPr algn="r"/>
            <a:r>
              <a:rPr lang="ja-JP" altLang="en-US" dirty="0">
                <a:solidFill>
                  <a:schemeClr val="tx1"/>
                </a:solidFill>
              </a:rPr>
              <a:t>田中健太</a:t>
            </a:r>
            <a:endParaRPr kumimoji="1" lang="ja-JP" altLang="en-US" dirty="0">
              <a:solidFill>
                <a:schemeClr val="tx1"/>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コンテンツ プレースホルダ 1"/>
          <p:cNvSpPr>
            <a:spLocks noGrp="1"/>
          </p:cNvSpPr>
          <p:nvPr>
            <p:ph idx="1"/>
          </p:nvPr>
        </p:nvSpPr>
        <p:spPr>
          <a:xfrm>
            <a:off x="457200" y="5373216"/>
            <a:ext cx="8229600" cy="1152128"/>
          </a:xfrm>
        </p:spPr>
        <p:txBody>
          <a:bodyPr/>
          <a:lstStyle/>
          <a:p>
            <a:pPr>
              <a:buNone/>
            </a:pPr>
            <a:endParaRPr kumimoji="1" lang="ja-JP" altLang="en-US" dirty="0"/>
          </a:p>
        </p:txBody>
      </p:sp>
      <p:sp>
        <p:nvSpPr>
          <p:cNvPr id="3" name="タイトル 2"/>
          <p:cNvSpPr>
            <a:spLocks noGrp="1"/>
          </p:cNvSpPr>
          <p:nvPr>
            <p:ph type="title"/>
          </p:nvPr>
        </p:nvSpPr>
        <p:spPr>
          <a:xfrm>
            <a:off x="395536" y="260648"/>
            <a:ext cx="7211144" cy="634082"/>
          </a:xfrm>
        </p:spPr>
        <p:txBody>
          <a:bodyPr>
            <a:normAutofit fontScale="90000"/>
          </a:bodyPr>
          <a:lstStyle/>
          <a:p>
            <a:r>
              <a:rPr lang="ja-JP" altLang="en-US" dirty="0" smtClean="0"/>
              <a:t>コラボレーション図のメッセージ</a:t>
            </a:r>
            <a:endParaRPr kumimoji="1" lang="ja-JP" altLang="en-US" dirty="0"/>
          </a:p>
        </p:txBody>
      </p:sp>
      <p:grpSp>
        <p:nvGrpSpPr>
          <p:cNvPr id="77" name="グループ化 76"/>
          <p:cNvGrpSpPr/>
          <p:nvPr/>
        </p:nvGrpSpPr>
        <p:grpSpPr>
          <a:xfrm>
            <a:off x="179512" y="1196752"/>
            <a:ext cx="8712968" cy="3096344"/>
            <a:chOff x="179512" y="1052736"/>
            <a:chExt cx="8964488" cy="2952328"/>
          </a:xfrm>
        </p:grpSpPr>
        <p:grpSp>
          <p:nvGrpSpPr>
            <p:cNvPr id="4" name="グループ化 19"/>
            <p:cNvGrpSpPr/>
            <p:nvPr/>
          </p:nvGrpSpPr>
          <p:grpSpPr>
            <a:xfrm>
              <a:off x="251520" y="1628800"/>
              <a:ext cx="360040" cy="792087"/>
              <a:chOff x="971600" y="2348880"/>
              <a:chExt cx="504056" cy="1008112"/>
            </a:xfrm>
            <a:solidFill>
              <a:schemeClr val="bg1"/>
            </a:solidFill>
          </p:grpSpPr>
          <p:sp>
            <p:nvSpPr>
              <p:cNvPr id="5" name="フローチャート : 結合子 4"/>
              <p:cNvSpPr/>
              <p:nvPr/>
            </p:nvSpPr>
            <p:spPr>
              <a:xfrm>
                <a:off x="1043608" y="2348880"/>
                <a:ext cx="360040" cy="360040"/>
              </a:xfrm>
              <a:prstGeom prst="flowChartConnector">
                <a:avLst/>
              </a:prstGeom>
              <a:noFill/>
              <a:ln w="12700" cmpd="sng">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6" name="直線コネクタ 5"/>
              <p:cNvCxnSpPr>
                <a:stCxn id="5" idx="4"/>
              </p:cNvCxnSpPr>
              <p:nvPr/>
            </p:nvCxnSpPr>
            <p:spPr>
              <a:xfrm rot="16200000" flipH="1">
                <a:off x="1061610" y="2870938"/>
                <a:ext cx="360040" cy="36004"/>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 name="直線コネクタ 6"/>
              <p:cNvCxnSpPr/>
              <p:nvPr/>
            </p:nvCxnSpPr>
            <p:spPr>
              <a:xfrm>
                <a:off x="971600" y="2852936"/>
                <a:ext cx="504056" cy="0"/>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 name="直線コネクタ 7"/>
              <p:cNvCxnSpPr/>
              <p:nvPr/>
            </p:nvCxnSpPr>
            <p:spPr>
              <a:xfrm rot="5400000">
                <a:off x="1043608" y="3140968"/>
                <a:ext cx="288032" cy="144016"/>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 name="直線コネクタ 8"/>
              <p:cNvCxnSpPr/>
              <p:nvPr/>
            </p:nvCxnSpPr>
            <p:spPr>
              <a:xfrm rot="16200000" flipH="1">
                <a:off x="1223628" y="3104964"/>
                <a:ext cx="288032" cy="216024"/>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10" name="グループ化 9"/>
            <p:cNvGrpSpPr/>
            <p:nvPr/>
          </p:nvGrpSpPr>
          <p:grpSpPr>
            <a:xfrm>
              <a:off x="2555776" y="1772816"/>
              <a:ext cx="1872208" cy="724842"/>
              <a:chOff x="5364088" y="1556792"/>
              <a:chExt cx="1512168" cy="1088056"/>
            </a:xfrm>
          </p:grpSpPr>
          <p:sp>
            <p:nvSpPr>
              <p:cNvPr id="11" name="正方形/長方形 10"/>
              <p:cNvSpPr/>
              <p:nvPr/>
            </p:nvSpPr>
            <p:spPr>
              <a:xfrm>
                <a:off x="5364088" y="1556792"/>
                <a:ext cx="1512168" cy="720080"/>
              </a:xfrm>
              <a:prstGeom prst="rect">
                <a:avLst/>
              </a:prstGeom>
              <a:noFill/>
              <a:ln w="19050" cmpd="sng">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 name="テキスト ボックス 11"/>
              <p:cNvSpPr txBox="1"/>
              <p:nvPr/>
            </p:nvSpPr>
            <p:spPr>
              <a:xfrm>
                <a:off x="5545548" y="1772815"/>
                <a:ext cx="1088761" cy="872033"/>
              </a:xfrm>
              <a:prstGeom prst="rect">
                <a:avLst/>
              </a:prstGeom>
              <a:noFill/>
            </p:spPr>
            <p:txBody>
              <a:bodyPr wrap="square" rtlCol="0">
                <a:spAutoFit/>
              </a:bodyPr>
              <a:lstStyle/>
              <a:p>
                <a:r>
                  <a:rPr kumimoji="1" lang="en-US" altLang="ja-JP" sz="1400" u="sng" dirty="0" smtClean="0"/>
                  <a:t>Web</a:t>
                </a:r>
                <a:r>
                  <a:rPr lang="ja-JP" altLang="en-US" sz="1400" u="sng" dirty="0" smtClean="0"/>
                  <a:t>ウィンドウ</a:t>
                </a:r>
                <a:endParaRPr lang="en-US" altLang="ja-JP" sz="1400" u="sng" dirty="0" smtClean="0"/>
              </a:p>
            </p:txBody>
          </p:sp>
        </p:grpSp>
        <p:grpSp>
          <p:nvGrpSpPr>
            <p:cNvPr id="13" name="グループ化 12"/>
            <p:cNvGrpSpPr/>
            <p:nvPr/>
          </p:nvGrpSpPr>
          <p:grpSpPr>
            <a:xfrm>
              <a:off x="5724128" y="1772816"/>
              <a:ext cx="1440160" cy="504056"/>
              <a:chOff x="5364088" y="1762529"/>
              <a:chExt cx="1512168" cy="720080"/>
            </a:xfrm>
          </p:grpSpPr>
          <p:sp>
            <p:nvSpPr>
              <p:cNvPr id="14" name="正方形/長方形 13"/>
              <p:cNvSpPr/>
              <p:nvPr/>
            </p:nvSpPr>
            <p:spPr>
              <a:xfrm>
                <a:off x="5364088" y="1762529"/>
                <a:ext cx="1512168" cy="720080"/>
              </a:xfrm>
              <a:prstGeom prst="rect">
                <a:avLst/>
              </a:prstGeom>
              <a:noFill/>
              <a:ln w="19050" cmpd="sng">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5" name="テキスト ボックス 14"/>
              <p:cNvSpPr txBox="1"/>
              <p:nvPr/>
            </p:nvSpPr>
            <p:spPr>
              <a:xfrm>
                <a:off x="5590913" y="1968266"/>
                <a:ext cx="1194612" cy="439681"/>
              </a:xfrm>
              <a:prstGeom prst="rect">
                <a:avLst/>
              </a:prstGeom>
              <a:noFill/>
            </p:spPr>
            <p:txBody>
              <a:bodyPr wrap="square" rtlCol="0">
                <a:spAutoFit/>
              </a:bodyPr>
              <a:lstStyle/>
              <a:p>
                <a:r>
                  <a:rPr lang="ja-JP" altLang="en-US" sz="1400" u="sng" dirty="0" smtClean="0"/>
                  <a:t>商品リスト</a:t>
                </a:r>
                <a:endParaRPr kumimoji="1" lang="ja-JP" altLang="en-US" sz="1400" u="sng" dirty="0"/>
              </a:p>
            </p:txBody>
          </p:sp>
        </p:grpSp>
        <p:grpSp>
          <p:nvGrpSpPr>
            <p:cNvPr id="16" name="グループ化 15"/>
            <p:cNvGrpSpPr/>
            <p:nvPr/>
          </p:nvGrpSpPr>
          <p:grpSpPr>
            <a:xfrm>
              <a:off x="5724128" y="3573016"/>
              <a:ext cx="1440160" cy="432048"/>
              <a:chOff x="5515304" y="1436779"/>
              <a:chExt cx="1512168" cy="720080"/>
            </a:xfrm>
          </p:grpSpPr>
          <p:sp>
            <p:nvSpPr>
              <p:cNvPr id="17" name="正方形/長方形 16"/>
              <p:cNvSpPr/>
              <p:nvPr/>
            </p:nvSpPr>
            <p:spPr>
              <a:xfrm>
                <a:off x="5515304" y="1436779"/>
                <a:ext cx="1512168" cy="720080"/>
              </a:xfrm>
              <a:prstGeom prst="rect">
                <a:avLst/>
              </a:prstGeom>
              <a:noFill/>
              <a:ln w="19050" cmpd="sng">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8" name="テキスト ボックス 17"/>
              <p:cNvSpPr txBox="1"/>
              <p:nvPr/>
            </p:nvSpPr>
            <p:spPr>
              <a:xfrm>
                <a:off x="5893346" y="1556792"/>
                <a:ext cx="786327" cy="341973"/>
              </a:xfrm>
              <a:prstGeom prst="rect">
                <a:avLst/>
              </a:prstGeom>
              <a:noFill/>
            </p:spPr>
            <p:txBody>
              <a:bodyPr wrap="square" rtlCol="0">
                <a:spAutoFit/>
              </a:bodyPr>
              <a:lstStyle/>
              <a:p>
                <a:r>
                  <a:rPr lang="ja-JP" altLang="en-US" sz="1400" u="sng" dirty="0" smtClean="0"/>
                  <a:t>商品</a:t>
                </a:r>
                <a:endParaRPr kumimoji="1" lang="ja-JP" altLang="en-US" sz="1400" u="sng" dirty="0"/>
              </a:p>
            </p:txBody>
          </p:sp>
        </p:grpSp>
        <p:cxnSp>
          <p:nvCxnSpPr>
            <p:cNvPr id="19" name="直線コネクタ 18"/>
            <p:cNvCxnSpPr>
              <a:endCxn id="11" idx="1"/>
            </p:cNvCxnSpPr>
            <p:nvPr/>
          </p:nvCxnSpPr>
          <p:spPr>
            <a:xfrm>
              <a:off x="827584" y="1988840"/>
              <a:ext cx="1728192" cy="23828"/>
            </a:xfrm>
            <a:prstGeom prst="line">
              <a:avLst/>
            </a:prstGeom>
            <a:ln w="222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6" name="直線コネクタ 25"/>
            <p:cNvCxnSpPr>
              <a:stCxn id="11" idx="3"/>
              <a:endCxn id="14" idx="1"/>
            </p:cNvCxnSpPr>
            <p:nvPr/>
          </p:nvCxnSpPr>
          <p:spPr>
            <a:xfrm>
              <a:off x="4427984" y="2012668"/>
              <a:ext cx="1296144" cy="12176"/>
            </a:xfrm>
            <a:prstGeom prst="line">
              <a:avLst/>
            </a:prstGeom>
            <a:ln w="222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9" name="直線コネクタ 28"/>
            <p:cNvCxnSpPr>
              <a:stCxn id="17" idx="0"/>
              <a:endCxn id="14" idx="2"/>
            </p:cNvCxnSpPr>
            <p:nvPr/>
          </p:nvCxnSpPr>
          <p:spPr>
            <a:xfrm rot="5400000" flipH="1" flipV="1">
              <a:off x="5796136" y="2924944"/>
              <a:ext cx="1296144" cy="0"/>
            </a:xfrm>
            <a:prstGeom prst="line">
              <a:avLst/>
            </a:prstGeom>
            <a:ln w="222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3" name="直線コネクタ 32"/>
            <p:cNvCxnSpPr>
              <a:stCxn id="11" idx="2"/>
              <a:endCxn id="17" idx="1"/>
            </p:cNvCxnSpPr>
            <p:nvPr/>
          </p:nvCxnSpPr>
          <p:spPr>
            <a:xfrm rot="16200000" flipH="1">
              <a:off x="3839744" y="1904655"/>
              <a:ext cx="1536521" cy="2232248"/>
            </a:xfrm>
            <a:prstGeom prst="line">
              <a:avLst/>
            </a:prstGeom>
            <a:ln w="222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7" name="直線矢印コネクタ 36"/>
            <p:cNvCxnSpPr/>
            <p:nvPr/>
          </p:nvCxnSpPr>
          <p:spPr>
            <a:xfrm>
              <a:off x="3059832" y="1340768"/>
              <a:ext cx="504056" cy="1588"/>
            </a:xfrm>
            <a:prstGeom prst="straightConnector1">
              <a:avLst/>
            </a:prstGeom>
            <a:ln w="12700" cap="sq">
              <a:solidFill>
                <a:schemeClr val="tx1"/>
              </a:solidFill>
              <a:miter lim="800000"/>
              <a:headEnd type="none"/>
              <a:tailEnd type="triangle" w="lg" len="med"/>
            </a:ln>
          </p:spPr>
          <p:style>
            <a:lnRef idx="1">
              <a:schemeClr val="accent1"/>
            </a:lnRef>
            <a:fillRef idx="0">
              <a:schemeClr val="accent1"/>
            </a:fillRef>
            <a:effectRef idx="0">
              <a:schemeClr val="accent1"/>
            </a:effectRef>
            <a:fontRef idx="minor">
              <a:schemeClr val="tx1"/>
            </a:fontRef>
          </p:style>
        </p:cxnSp>
        <p:cxnSp>
          <p:nvCxnSpPr>
            <p:cNvPr id="38" name="直線矢印コネクタ 37"/>
            <p:cNvCxnSpPr/>
            <p:nvPr/>
          </p:nvCxnSpPr>
          <p:spPr>
            <a:xfrm>
              <a:off x="1475656" y="1916832"/>
              <a:ext cx="648072" cy="1588"/>
            </a:xfrm>
            <a:prstGeom prst="straightConnector1">
              <a:avLst/>
            </a:prstGeom>
            <a:ln w="12700" cap="sq">
              <a:solidFill>
                <a:schemeClr val="tx1"/>
              </a:solidFill>
              <a:miter lim="800000"/>
              <a:headEnd type="none"/>
              <a:tailEnd type="triangle" w="lg" len="med"/>
            </a:ln>
          </p:spPr>
          <p:style>
            <a:lnRef idx="1">
              <a:schemeClr val="accent1"/>
            </a:lnRef>
            <a:fillRef idx="0">
              <a:schemeClr val="accent1"/>
            </a:fillRef>
            <a:effectRef idx="0">
              <a:schemeClr val="accent1"/>
            </a:effectRef>
            <a:fontRef idx="minor">
              <a:schemeClr val="tx1"/>
            </a:fontRef>
          </p:style>
        </p:cxnSp>
        <p:cxnSp>
          <p:nvCxnSpPr>
            <p:cNvPr id="40" name="直線矢印コネクタ 39"/>
            <p:cNvCxnSpPr/>
            <p:nvPr/>
          </p:nvCxnSpPr>
          <p:spPr>
            <a:xfrm>
              <a:off x="4860032" y="1916832"/>
              <a:ext cx="720080" cy="1588"/>
            </a:xfrm>
            <a:prstGeom prst="straightConnector1">
              <a:avLst/>
            </a:prstGeom>
            <a:ln w="12700" cap="sq">
              <a:solidFill>
                <a:schemeClr val="tx1"/>
              </a:solidFill>
              <a:miter lim="800000"/>
              <a:headEnd type="none"/>
              <a:tailEnd type="triangle" w="lg" len="med"/>
            </a:ln>
          </p:spPr>
          <p:style>
            <a:lnRef idx="1">
              <a:schemeClr val="accent1"/>
            </a:lnRef>
            <a:fillRef idx="0">
              <a:schemeClr val="accent1"/>
            </a:fillRef>
            <a:effectRef idx="0">
              <a:schemeClr val="accent1"/>
            </a:effectRef>
            <a:fontRef idx="minor">
              <a:schemeClr val="tx1"/>
            </a:fontRef>
          </p:style>
        </p:cxnSp>
        <p:cxnSp>
          <p:nvCxnSpPr>
            <p:cNvPr id="41" name="直線矢印コネクタ 40"/>
            <p:cNvCxnSpPr/>
            <p:nvPr/>
          </p:nvCxnSpPr>
          <p:spPr>
            <a:xfrm>
              <a:off x="4499992" y="2780928"/>
              <a:ext cx="720080" cy="504056"/>
            </a:xfrm>
            <a:prstGeom prst="straightConnector1">
              <a:avLst/>
            </a:prstGeom>
            <a:ln w="12700" cap="sq">
              <a:solidFill>
                <a:schemeClr val="tx1"/>
              </a:solidFill>
              <a:miter lim="800000"/>
              <a:headEnd type="none"/>
              <a:tailEnd type="triangle" w="lg" len="med"/>
            </a:ln>
          </p:spPr>
          <p:style>
            <a:lnRef idx="1">
              <a:schemeClr val="accent1"/>
            </a:lnRef>
            <a:fillRef idx="0">
              <a:schemeClr val="accent1"/>
            </a:fillRef>
            <a:effectRef idx="0">
              <a:schemeClr val="accent1"/>
            </a:effectRef>
            <a:fontRef idx="minor">
              <a:schemeClr val="tx1"/>
            </a:fontRef>
          </p:style>
        </p:cxnSp>
        <p:cxnSp>
          <p:nvCxnSpPr>
            <p:cNvPr id="49" name="直線コネクタ 48"/>
            <p:cNvCxnSpPr/>
            <p:nvPr/>
          </p:nvCxnSpPr>
          <p:spPr>
            <a:xfrm>
              <a:off x="3059832" y="1412776"/>
              <a:ext cx="504056"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0" name="直線コネクタ 49"/>
            <p:cNvCxnSpPr/>
            <p:nvPr/>
          </p:nvCxnSpPr>
          <p:spPr>
            <a:xfrm rot="5400000">
              <a:off x="2879812" y="1592796"/>
              <a:ext cx="360040"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4" name="直線コネクタ 53"/>
            <p:cNvCxnSpPr/>
            <p:nvPr/>
          </p:nvCxnSpPr>
          <p:spPr>
            <a:xfrm rot="5400000">
              <a:off x="3383868" y="1592796"/>
              <a:ext cx="360040"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63" name="テキスト ボックス 62"/>
            <p:cNvSpPr txBox="1"/>
            <p:nvPr/>
          </p:nvSpPr>
          <p:spPr>
            <a:xfrm>
              <a:off x="755576" y="1340768"/>
              <a:ext cx="1923925" cy="523220"/>
            </a:xfrm>
            <a:prstGeom prst="rect">
              <a:avLst/>
            </a:prstGeom>
            <a:noFill/>
          </p:spPr>
          <p:txBody>
            <a:bodyPr wrap="none" rtlCol="0">
              <a:spAutoFit/>
            </a:bodyPr>
            <a:lstStyle/>
            <a:p>
              <a:r>
                <a:rPr kumimoji="1" lang="en-US" altLang="ja-JP" sz="1400" dirty="0" smtClean="0"/>
                <a:t>5</a:t>
              </a:r>
              <a:r>
                <a:rPr kumimoji="1" lang="ja-JP" altLang="en-US" sz="1400" dirty="0" smtClean="0"/>
                <a:t>：選択（）</a:t>
              </a:r>
              <a:endParaRPr kumimoji="1" lang="en-US" altLang="ja-JP" sz="1400" dirty="0" smtClean="0"/>
            </a:p>
            <a:p>
              <a:r>
                <a:rPr lang="ja-JP" altLang="en-US" sz="1400" dirty="0" smtClean="0"/>
                <a:t>１：商品情報：＝表示（）</a:t>
              </a:r>
              <a:endParaRPr kumimoji="1" lang="ja-JP" altLang="en-US" sz="1400" dirty="0"/>
            </a:p>
          </p:txBody>
        </p:sp>
        <p:sp>
          <p:nvSpPr>
            <p:cNvPr id="66" name="テキスト ボックス 65"/>
            <p:cNvSpPr txBox="1"/>
            <p:nvPr/>
          </p:nvSpPr>
          <p:spPr>
            <a:xfrm>
              <a:off x="2843808" y="1052736"/>
              <a:ext cx="893193" cy="307777"/>
            </a:xfrm>
            <a:prstGeom prst="rect">
              <a:avLst/>
            </a:prstGeom>
            <a:noFill/>
          </p:spPr>
          <p:txBody>
            <a:bodyPr wrap="none" rtlCol="0">
              <a:spAutoFit/>
            </a:bodyPr>
            <a:lstStyle/>
            <a:p>
              <a:r>
                <a:rPr kumimoji="1" lang="en-US" altLang="ja-JP" sz="1400" dirty="0" smtClean="0"/>
                <a:t>4:</a:t>
              </a:r>
              <a:r>
                <a:rPr kumimoji="1" lang="ja-JP" altLang="en-US" sz="1400" dirty="0" smtClean="0"/>
                <a:t>表示（）</a:t>
              </a:r>
              <a:endParaRPr kumimoji="1" lang="ja-JP" altLang="en-US" sz="1400" dirty="0"/>
            </a:p>
          </p:txBody>
        </p:sp>
        <p:sp>
          <p:nvSpPr>
            <p:cNvPr id="67" name="テキスト ボックス 66"/>
            <p:cNvSpPr txBox="1"/>
            <p:nvPr/>
          </p:nvSpPr>
          <p:spPr>
            <a:xfrm>
              <a:off x="4067944" y="1484784"/>
              <a:ext cx="2598788" cy="307777"/>
            </a:xfrm>
            <a:prstGeom prst="rect">
              <a:avLst/>
            </a:prstGeom>
            <a:noFill/>
          </p:spPr>
          <p:txBody>
            <a:bodyPr wrap="none" rtlCol="0">
              <a:spAutoFit/>
            </a:bodyPr>
            <a:lstStyle/>
            <a:p>
              <a:r>
                <a:rPr kumimoji="1" lang="en-US" altLang="ja-JP" sz="1400" dirty="0" smtClean="0"/>
                <a:t>2:</a:t>
              </a:r>
              <a:r>
                <a:rPr kumimoji="1" lang="ja-JP" altLang="en-US" sz="1400" dirty="0" smtClean="0"/>
                <a:t>商品情報：＝商品情報取得（）</a:t>
              </a:r>
              <a:endParaRPr kumimoji="1" lang="ja-JP" altLang="en-US" sz="1400" dirty="0"/>
            </a:p>
          </p:txBody>
        </p:sp>
        <p:sp>
          <p:nvSpPr>
            <p:cNvPr id="68" name="テキスト ボックス 67"/>
            <p:cNvSpPr txBox="1"/>
            <p:nvPr/>
          </p:nvSpPr>
          <p:spPr>
            <a:xfrm>
              <a:off x="4716016" y="2420888"/>
              <a:ext cx="893193" cy="307777"/>
            </a:xfrm>
            <a:prstGeom prst="rect">
              <a:avLst/>
            </a:prstGeom>
            <a:noFill/>
          </p:spPr>
          <p:txBody>
            <a:bodyPr wrap="none" rtlCol="0">
              <a:spAutoFit/>
            </a:bodyPr>
            <a:lstStyle/>
            <a:p>
              <a:r>
                <a:rPr kumimoji="1" lang="en-US" altLang="ja-JP" sz="1400" dirty="0" smtClean="0"/>
                <a:t>6:</a:t>
              </a:r>
              <a:r>
                <a:rPr kumimoji="1" lang="ja-JP" altLang="en-US" sz="1400" dirty="0" smtClean="0"/>
                <a:t>選択（）</a:t>
              </a:r>
              <a:endParaRPr kumimoji="1" lang="ja-JP" altLang="en-US" sz="1400" dirty="0"/>
            </a:p>
          </p:txBody>
        </p:sp>
        <p:sp>
          <p:nvSpPr>
            <p:cNvPr id="69" name="テキスト ボックス 68"/>
            <p:cNvSpPr txBox="1"/>
            <p:nvPr/>
          </p:nvSpPr>
          <p:spPr>
            <a:xfrm>
              <a:off x="6545212" y="2636912"/>
              <a:ext cx="2598788" cy="307777"/>
            </a:xfrm>
            <a:prstGeom prst="rect">
              <a:avLst/>
            </a:prstGeom>
            <a:noFill/>
          </p:spPr>
          <p:txBody>
            <a:bodyPr wrap="square" rtlCol="0">
              <a:spAutoFit/>
            </a:bodyPr>
            <a:lstStyle/>
            <a:p>
              <a:r>
                <a:rPr lang="en-US" altLang="ja-JP" sz="1400" dirty="0" smtClean="0"/>
                <a:t>3</a:t>
              </a:r>
              <a:r>
                <a:rPr kumimoji="1" lang="en-US" altLang="ja-JP" sz="1400" dirty="0" smtClean="0"/>
                <a:t>:</a:t>
              </a:r>
              <a:r>
                <a:rPr kumimoji="1" lang="ja-JP" altLang="en-US" sz="1400" dirty="0" smtClean="0"/>
                <a:t>商品情報：＝商品情報取得（）</a:t>
              </a:r>
              <a:endParaRPr kumimoji="1" lang="ja-JP" altLang="en-US" sz="1400" dirty="0"/>
            </a:p>
          </p:txBody>
        </p:sp>
        <p:sp>
          <p:nvSpPr>
            <p:cNvPr id="70" name="テキスト ボックス 69"/>
            <p:cNvSpPr txBox="1"/>
            <p:nvPr/>
          </p:nvSpPr>
          <p:spPr>
            <a:xfrm>
              <a:off x="3995936" y="3068960"/>
              <a:ext cx="240772" cy="307777"/>
            </a:xfrm>
            <a:prstGeom prst="rect">
              <a:avLst/>
            </a:prstGeom>
            <a:noFill/>
          </p:spPr>
          <p:txBody>
            <a:bodyPr wrap="none" rtlCol="0">
              <a:spAutoFit/>
            </a:bodyPr>
            <a:lstStyle/>
            <a:p>
              <a:r>
                <a:rPr kumimoji="1" lang="en-US" altLang="ja-JP" sz="1400" dirty="0" smtClean="0"/>
                <a:t>:</a:t>
              </a:r>
              <a:endParaRPr kumimoji="1" lang="ja-JP" altLang="en-US" sz="1400" dirty="0"/>
            </a:p>
          </p:txBody>
        </p:sp>
        <p:cxnSp>
          <p:nvCxnSpPr>
            <p:cNvPr id="73" name="直線矢印コネクタ 72"/>
            <p:cNvCxnSpPr/>
            <p:nvPr/>
          </p:nvCxnSpPr>
          <p:spPr>
            <a:xfrm rot="5400000">
              <a:off x="6264188" y="2888940"/>
              <a:ext cx="504056" cy="1588"/>
            </a:xfrm>
            <a:prstGeom prst="straightConnector1">
              <a:avLst/>
            </a:prstGeom>
            <a:ln w="12700" cap="sq">
              <a:solidFill>
                <a:schemeClr val="tx1"/>
              </a:solidFill>
              <a:miter lim="800000"/>
              <a:headEnd type="none"/>
              <a:tailEnd type="triangle" w="lg" len="med"/>
            </a:ln>
          </p:spPr>
          <p:style>
            <a:lnRef idx="1">
              <a:schemeClr val="accent1"/>
            </a:lnRef>
            <a:fillRef idx="0">
              <a:schemeClr val="accent1"/>
            </a:fillRef>
            <a:effectRef idx="0">
              <a:schemeClr val="accent1"/>
            </a:effectRef>
            <a:fontRef idx="minor">
              <a:schemeClr val="tx1"/>
            </a:fontRef>
          </p:style>
        </p:cxnSp>
        <p:sp>
          <p:nvSpPr>
            <p:cNvPr id="76" name="テキスト ボックス 75"/>
            <p:cNvSpPr txBox="1"/>
            <p:nvPr/>
          </p:nvSpPr>
          <p:spPr>
            <a:xfrm>
              <a:off x="179512" y="2564904"/>
              <a:ext cx="936104" cy="307777"/>
            </a:xfrm>
            <a:prstGeom prst="rect">
              <a:avLst/>
            </a:prstGeom>
            <a:noFill/>
          </p:spPr>
          <p:txBody>
            <a:bodyPr wrap="square" rtlCol="0">
              <a:spAutoFit/>
            </a:bodyPr>
            <a:lstStyle/>
            <a:p>
              <a:r>
                <a:rPr kumimoji="1" lang="ja-JP" altLang="en-US" sz="1400" u="sng" dirty="0" smtClean="0"/>
                <a:t>お客さん</a:t>
              </a:r>
              <a:endParaRPr kumimoji="1" lang="ja-JP" altLang="en-US" sz="1400" u="sng" dirty="0"/>
            </a:p>
          </p:txBody>
        </p:sp>
      </p:gr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コンテンツ プレースホルダ 1"/>
          <p:cNvSpPr>
            <a:spLocks noGrp="1"/>
          </p:cNvSpPr>
          <p:nvPr>
            <p:ph idx="1"/>
          </p:nvPr>
        </p:nvSpPr>
        <p:spPr>
          <a:xfrm>
            <a:off x="457200" y="4005064"/>
            <a:ext cx="8229600" cy="2002227"/>
          </a:xfrm>
        </p:spPr>
        <p:txBody>
          <a:bodyPr>
            <a:normAutofit/>
          </a:bodyPr>
          <a:lstStyle/>
          <a:p>
            <a:pPr>
              <a:buFont typeface="Wingdings" pitchFamily="2" charset="2"/>
              <a:buChar char="n"/>
            </a:pPr>
            <a:r>
              <a:rPr lang="ja-JP" altLang="en-US" sz="2000" dirty="0" smtClean="0"/>
              <a:t>マルチオブジェクトとは複数のオブジェクトで構成される集合体</a:t>
            </a:r>
            <a:endParaRPr lang="en-US" altLang="ja-JP" sz="2000" dirty="0" smtClean="0"/>
          </a:p>
          <a:p>
            <a:pPr>
              <a:buFont typeface="Wingdings" pitchFamily="2" charset="2"/>
              <a:buChar char="n"/>
            </a:pPr>
            <a:r>
              <a:rPr kumimoji="1" lang="ja-JP" altLang="en-US" sz="2000" dirty="0" smtClean="0"/>
              <a:t>同一のクラスから作成された複数のオブジェクトを一度に生成して表現したいときに表記する。</a:t>
            </a:r>
            <a:endParaRPr kumimoji="1" lang="en-US" altLang="ja-JP" sz="2000" dirty="0" smtClean="0"/>
          </a:p>
          <a:p>
            <a:pPr>
              <a:buFont typeface="Wingdings" pitchFamily="2" charset="2"/>
              <a:buChar char="n"/>
            </a:pPr>
            <a:r>
              <a:rPr lang="ja-JP" altLang="en-US" sz="2000" dirty="0" smtClean="0"/>
              <a:t>マルチオブジェクトは長方形を二つ重ねるように表記する。</a:t>
            </a:r>
            <a:endParaRPr kumimoji="1" lang="ja-JP" altLang="en-US" sz="2000" dirty="0"/>
          </a:p>
        </p:txBody>
      </p:sp>
      <p:sp>
        <p:nvSpPr>
          <p:cNvPr id="3" name="タイトル 2"/>
          <p:cNvSpPr>
            <a:spLocks noGrp="1"/>
          </p:cNvSpPr>
          <p:nvPr>
            <p:ph type="title"/>
          </p:nvPr>
        </p:nvSpPr>
        <p:spPr>
          <a:xfrm>
            <a:off x="457200" y="274638"/>
            <a:ext cx="8229600" cy="994122"/>
          </a:xfrm>
        </p:spPr>
        <p:txBody>
          <a:bodyPr>
            <a:normAutofit/>
          </a:bodyPr>
          <a:lstStyle/>
          <a:p>
            <a:r>
              <a:rPr kumimoji="1" lang="ja-JP" altLang="en-US" sz="3600" dirty="0" smtClean="0"/>
              <a:t>マルチオブジェクト</a:t>
            </a:r>
            <a:endParaRPr kumimoji="1" lang="ja-JP" altLang="en-US" sz="3600" dirty="0"/>
          </a:p>
        </p:txBody>
      </p:sp>
      <p:grpSp>
        <p:nvGrpSpPr>
          <p:cNvPr id="4" name="グループ化 3"/>
          <p:cNvGrpSpPr/>
          <p:nvPr/>
        </p:nvGrpSpPr>
        <p:grpSpPr>
          <a:xfrm>
            <a:off x="827584" y="1916832"/>
            <a:ext cx="1800200" cy="720080"/>
            <a:chOff x="5364088" y="1556792"/>
            <a:chExt cx="1512168" cy="720080"/>
          </a:xfrm>
        </p:grpSpPr>
        <p:sp>
          <p:nvSpPr>
            <p:cNvPr id="5" name="正方形/長方形 4"/>
            <p:cNvSpPr/>
            <p:nvPr/>
          </p:nvSpPr>
          <p:spPr>
            <a:xfrm>
              <a:off x="5364088" y="1556792"/>
              <a:ext cx="1512168" cy="720080"/>
            </a:xfrm>
            <a:prstGeom prst="rect">
              <a:avLst/>
            </a:prstGeom>
            <a:noFill/>
            <a:ln w="19050" cmpd="sng">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 name="テキスト ボックス 5"/>
            <p:cNvSpPr txBox="1"/>
            <p:nvPr/>
          </p:nvSpPr>
          <p:spPr>
            <a:xfrm>
              <a:off x="5787495" y="1772816"/>
              <a:ext cx="846814" cy="369332"/>
            </a:xfrm>
            <a:prstGeom prst="rect">
              <a:avLst/>
            </a:prstGeom>
            <a:noFill/>
          </p:spPr>
          <p:txBody>
            <a:bodyPr wrap="square" rtlCol="0">
              <a:spAutoFit/>
            </a:bodyPr>
            <a:lstStyle/>
            <a:p>
              <a:r>
                <a:rPr lang="ja-JP" altLang="en-US" u="sng" dirty="0" smtClean="0"/>
                <a:t>店員</a:t>
              </a:r>
              <a:endParaRPr kumimoji="1" lang="ja-JP" altLang="en-US" u="sng" dirty="0"/>
            </a:p>
          </p:txBody>
        </p:sp>
      </p:grpSp>
      <p:sp>
        <p:nvSpPr>
          <p:cNvPr id="8" name="正方形/長方形 7"/>
          <p:cNvSpPr/>
          <p:nvPr/>
        </p:nvSpPr>
        <p:spPr>
          <a:xfrm>
            <a:off x="5724128" y="1772816"/>
            <a:ext cx="1800200" cy="576064"/>
          </a:xfrm>
          <a:prstGeom prst="rect">
            <a:avLst/>
          </a:prstGeom>
          <a:noFill/>
          <a:ln w="19050" cmpd="sng">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10" name="グループ化 9"/>
          <p:cNvGrpSpPr/>
          <p:nvPr/>
        </p:nvGrpSpPr>
        <p:grpSpPr>
          <a:xfrm>
            <a:off x="5436096" y="1916832"/>
            <a:ext cx="1800200" cy="720080"/>
            <a:chOff x="5364088" y="1556792"/>
            <a:chExt cx="1512168" cy="720080"/>
          </a:xfrm>
          <a:solidFill>
            <a:schemeClr val="bg1"/>
          </a:solidFill>
        </p:grpSpPr>
        <p:sp>
          <p:nvSpPr>
            <p:cNvPr id="11" name="正方形/長方形 10"/>
            <p:cNvSpPr/>
            <p:nvPr/>
          </p:nvSpPr>
          <p:spPr>
            <a:xfrm>
              <a:off x="5364088" y="1556792"/>
              <a:ext cx="1512168" cy="720080"/>
            </a:xfrm>
            <a:prstGeom prst="rect">
              <a:avLst/>
            </a:prstGeom>
            <a:grpFill/>
            <a:ln w="19050" cmpd="sng">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 name="テキスト ボックス 11"/>
            <p:cNvSpPr txBox="1"/>
            <p:nvPr/>
          </p:nvSpPr>
          <p:spPr>
            <a:xfrm>
              <a:off x="5787495" y="1772816"/>
              <a:ext cx="846814" cy="369332"/>
            </a:xfrm>
            <a:prstGeom prst="rect">
              <a:avLst/>
            </a:prstGeom>
            <a:grpFill/>
          </p:spPr>
          <p:txBody>
            <a:bodyPr wrap="square" rtlCol="0">
              <a:spAutoFit/>
            </a:bodyPr>
            <a:lstStyle/>
            <a:p>
              <a:r>
                <a:rPr lang="ja-JP" altLang="en-US" u="sng" dirty="0" smtClean="0"/>
                <a:t>会員</a:t>
              </a:r>
              <a:endParaRPr kumimoji="1" lang="ja-JP" altLang="en-US" u="sng" dirty="0"/>
            </a:p>
          </p:txBody>
        </p:sp>
      </p:grpSp>
      <p:cxnSp>
        <p:nvCxnSpPr>
          <p:cNvPr id="14" name="直線コネクタ 13"/>
          <p:cNvCxnSpPr/>
          <p:nvPr/>
        </p:nvCxnSpPr>
        <p:spPr>
          <a:xfrm>
            <a:off x="2627784" y="2276872"/>
            <a:ext cx="2808312" cy="0"/>
          </a:xfrm>
          <a:prstGeom prst="line">
            <a:avLst/>
          </a:prstGeom>
          <a:ln w="25400" cmpd="sng">
            <a:solidFill>
              <a:schemeClr val="tx1"/>
            </a:solidFill>
          </a:ln>
        </p:spPr>
        <p:style>
          <a:lnRef idx="1">
            <a:schemeClr val="accent1"/>
          </a:lnRef>
          <a:fillRef idx="0">
            <a:schemeClr val="accent1"/>
          </a:fillRef>
          <a:effectRef idx="0">
            <a:schemeClr val="accent1"/>
          </a:effectRef>
          <a:fontRef idx="minor">
            <a:schemeClr val="tx1"/>
          </a:fontRef>
        </p:style>
      </p:cxnSp>
      <p:sp>
        <p:nvSpPr>
          <p:cNvPr id="13" name="テキスト ボックス 12"/>
          <p:cNvSpPr txBox="1"/>
          <p:nvPr/>
        </p:nvSpPr>
        <p:spPr>
          <a:xfrm>
            <a:off x="2987824" y="1412776"/>
            <a:ext cx="2073003" cy="369332"/>
          </a:xfrm>
          <a:prstGeom prst="rect">
            <a:avLst/>
          </a:prstGeom>
          <a:noFill/>
        </p:spPr>
        <p:txBody>
          <a:bodyPr wrap="none" rtlCol="0">
            <a:spAutoFit/>
          </a:bodyPr>
          <a:lstStyle/>
          <a:p>
            <a:r>
              <a:rPr kumimoji="1" lang="ja-JP" altLang="en-US" dirty="0" smtClean="0"/>
              <a:t>１：会員情報取得（）</a:t>
            </a:r>
            <a:endParaRPr kumimoji="1" lang="ja-JP" altLang="en-US" dirty="0"/>
          </a:p>
        </p:txBody>
      </p:sp>
      <p:cxnSp>
        <p:nvCxnSpPr>
          <p:cNvPr id="16" name="直線コネクタ 15"/>
          <p:cNvCxnSpPr/>
          <p:nvPr/>
        </p:nvCxnSpPr>
        <p:spPr>
          <a:xfrm rot="5400000">
            <a:off x="6156176" y="1268760"/>
            <a:ext cx="576064" cy="288032"/>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
        <p:nvSpPr>
          <p:cNvPr id="17" name="テキスト ボックス 16"/>
          <p:cNvSpPr txBox="1"/>
          <p:nvPr/>
        </p:nvSpPr>
        <p:spPr>
          <a:xfrm>
            <a:off x="6156176" y="836712"/>
            <a:ext cx="1572866" cy="307777"/>
          </a:xfrm>
          <a:prstGeom prst="rect">
            <a:avLst/>
          </a:prstGeom>
          <a:noFill/>
        </p:spPr>
        <p:txBody>
          <a:bodyPr wrap="none" rtlCol="0">
            <a:spAutoFit/>
          </a:bodyPr>
          <a:lstStyle/>
          <a:p>
            <a:r>
              <a:rPr kumimoji="1" lang="ja-JP" altLang="en-US" sz="1400" dirty="0" smtClean="0"/>
              <a:t>マルチオブジェクト</a:t>
            </a:r>
            <a:endParaRPr kumimoji="1" lang="ja-JP" altLang="en-US" sz="1400" dirty="0"/>
          </a:p>
        </p:txBody>
      </p:sp>
      <p:cxnSp>
        <p:nvCxnSpPr>
          <p:cNvPr id="18" name="直線矢印コネクタ 17"/>
          <p:cNvCxnSpPr/>
          <p:nvPr/>
        </p:nvCxnSpPr>
        <p:spPr>
          <a:xfrm>
            <a:off x="3563888" y="1988840"/>
            <a:ext cx="1080120" cy="1588"/>
          </a:xfrm>
          <a:prstGeom prst="straightConnector1">
            <a:avLst/>
          </a:prstGeom>
          <a:ln w="12700" cap="sq">
            <a:solidFill>
              <a:schemeClr val="tx1"/>
            </a:solidFill>
            <a:miter lim="800000"/>
            <a:headEnd type="none"/>
            <a:tailEnd type="triangle" w="lg" len="med"/>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コンテンツ プレースホルダ 1"/>
          <p:cNvSpPr>
            <a:spLocks noGrp="1"/>
          </p:cNvSpPr>
          <p:nvPr>
            <p:ph idx="1"/>
          </p:nvPr>
        </p:nvSpPr>
        <p:spPr>
          <a:xfrm>
            <a:off x="395536" y="3933056"/>
            <a:ext cx="8229600" cy="2592287"/>
          </a:xfrm>
        </p:spPr>
        <p:txBody>
          <a:bodyPr>
            <a:normAutofit/>
          </a:bodyPr>
          <a:lstStyle/>
          <a:p>
            <a:pPr>
              <a:buFont typeface="Wingdings" pitchFamily="2" charset="2"/>
              <a:buChar char="n"/>
            </a:pPr>
            <a:r>
              <a:rPr lang="ja-JP" altLang="en-US" sz="2000" dirty="0" smtClean="0"/>
              <a:t>１</a:t>
            </a:r>
            <a:r>
              <a:rPr kumimoji="1" lang="ja-JP" altLang="en-US" sz="2000" dirty="0" smtClean="0"/>
              <a:t>はシーケンス番号</a:t>
            </a:r>
            <a:endParaRPr kumimoji="1" lang="en-US" altLang="ja-JP" sz="2000" dirty="0" smtClean="0"/>
          </a:p>
          <a:p>
            <a:pPr>
              <a:buFont typeface="Wingdings" pitchFamily="2" charset="2"/>
              <a:buChar char="n"/>
            </a:pPr>
            <a:r>
              <a:rPr kumimoji="1" lang="ja-JP" altLang="en-US" sz="2000" dirty="0" smtClean="0"/>
              <a:t>「＊」は繰り返し</a:t>
            </a:r>
            <a:endParaRPr kumimoji="1" lang="en-US" altLang="ja-JP" sz="2000" dirty="0" smtClean="0"/>
          </a:p>
          <a:p>
            <a:pPr>
              <a:buFont typeface="Wingdings" pitchFamily="2" charset="2"/>
              <a:buChar char="n"/>
            </a:pPr>
            <a:r>
              <a:rPr lang="ja-JP" altLang="en-US" sz="2000" dirty="0" smtClean="0"/>
              <a:t>＊</a:t>
            </a:r>
            <a:r>
              <a:rPr lang="en-US" altLang="ja-JP" sz="2000" dirty="0" smtClean="0"/>
              <a:t>[</a:t>
            </a:r>
            <a:r>
              <a:rPr lang="en-US" altLang="ja-JP" sz="2000" dirty="0" err="1" smtClean="0"/>
              <a:t>i</a:t>
            </a:r>
            <a:r>
              <a:rPr lang="en-US" altLang="ja-JP" sz="2000" dirty="0" smtClean="0"/>
              <a:t>=1..n]</a:t>
            </a:r>
            <a:r>
              <a:rPr lang="ja-JP" altLang="en-US" sz="2000" dirty="0" smtClean="0"/>
              <a:t>と記述することのより、ｎ回のメッセージを繰り返すことを意味している</a:t>
            </a:r>
            <a:endParaRPr kumimoji="1" lang="ja-JP" altLang="en-US" sz="2000" dirty="0"/>
          </a:p>
        </p:txBody>
      </p:sp>
      <p:sp>
        <p:nvSpPr>
          <p:cNvPr id="3" name="タイトル 2"/>
          <p:cNvSpPr>
            <a:spLocks noGrp="1"/>
          </p:cNvSpPr>
          <p:nvPr>
            <p:ph type="title"/>
          </p:nvPr>
        </p:nvSpPr>
        <p:spPr>
          <a:xfrm>
            <a:off x="457200" y="274638"/>
            <a:ext cx="8229600" cy="706090"/>
          </a:xfrm>
        </p:spPr>
        <p:txBody>
          <a:bodyPr>
            <a:normAutofit/>
          </a:bodyPr>
          <a:lstStyle/>
          <a:p>
            <a:r>
              <a:rPr kumimoji="1" lang="ja-JP" altLang="en-US" sz="3600" dirty="0" smtClean="0"/>
              <a:t>繰り返し</a:t>
            </a:r>
            <a:endParaRPr kumimoji="1" lang="ja-JP" altLang="en-US" sz="3600" dirty="0"/>
          </a:p>
        </p:txBody>
      </p:sp>
      <p:grpSp>
        <p:nvGrpSpPr>
          <p:cNvPr id="13" name="グループ化 12"/>
          <p:cNvGrpSpPr/>
          <p:nvPr/>
        </p:nvGrpSpPr>
        <p:grpSpPr>
          <a:xfrm>
            <a:off x="755576" y="2348880"/>
            <a:ext cx="1800200" cy="720080"/>
            <a:chOff x="5364088" y="1556792"/>
            <a:chExt cx="1512168" cy="720080"/>
          </a:xfrm>
        </p:grpSpPr>
        <p:sp>
          <p:nvSpPr>
            <p:cNvPr id="14" name="正方形/長方形 13"/>
            <p:cNvSpPr/>
            <p:nvPr/>
          </p:nvSpPr>
          <p:spPr>
            <a:xfrm>
              <a:off x="5364088" y="1556792"/>
              <a:ext cx="1512168" cy="720080"/>
            </a:xfrm>
            <a:prstGeom prst="rect">
              <a:avLst/>
            </a:prstGeom>
            <a:noFill/>
            <a:ln w="19050" cmpd="sng">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5" name="テキスト ボックス 14"/>
            <p:cNvSpPr txBox="1"/>
            <p:nvPr/>
          </p:nvSpPr>
          <p:spPr>
            <a:xfrm>
              <a:off x="5787495" y="1772816"/>
              <a:ext cx="846814" cy="369332"/>
            </a:xfrm>
            <a:prstGeom prst="rect">
              <a:avLst/>
            </a:prstGeom>
            <a:noFill/>
          </p:spPr>
          <p:txBody>
            <a:bodyPr wrap="square" rtlCol="0">
              <a:spAutoFit/>
            </a:bodyPr>
            <a:lstStyle/>
            <a:p>
              <a:r>
                <a:rPr lang="ja-JP" altLang="en-US" u="sng" dirty="0" smtClean="0"/>
                <a:t>店員</a:t>
              </a:r>
              <a:endParaRPr kumimoji="1" lang="ja-JP" altLang="en-US" u="sng" dirty="0"/>
            </a:p>
          </p:txBody>
        </p:sp>
      </p:grpSp>
      <p:grpSp>
        <p:nvGrpSpPr>
          <p:cNvPr id="12" name="グループ化 11"/>
          <p:cNvGrpSpPr/>
          <p:nvPr/>
        </p:nvGrpSpPr>
        <p:grpSpPr>
          <a:xfrm>
            <a:off x="5724128" y="2204864"/>
            <a:ext cx="2088232" cy="864096"/>
            <a:chOff x="4644008" y="2204864"/>
            <a:chExt cx="2088232" cy="864096"/>
          </a:xfrm>
        </p:grpSpPr>
        <p:sp>
          <p:nvSpPr>
            <p:cNvPr id="16" name="正方形/長方形 15"/>
            <p:cNvSpPr/>
            <p:nvPr/>
          </p:nvSpPr>
          <p:spPr>
            <a:xfrm>
              <a:off x="4932040" y="2204864"/>
              <a:ext cx="1800200" cy="576064"/>
            </a:xfrm>
            <a:prstGeom prst="rect">
              <a:avLst/>
            </a:prstGeom>
            <a:noFill/>
            <a:ln w="19050" cmpd="sng">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17" name="グループ化 16"/>
            <p:cNvGrpSpPr/>
            <p:nvPr/>
          </p:nvGrpSpPr>
          <p:grpSpPr>
            <a:xfrm>
              <a:off x="4644008" y="2348880"/>
              <a:ext cx="1800200" cy="720080"/>
              <a:chOff x="5364088" y="1556792"/>
              <a:chExt cx="1512168" cy="720080"/>
            </a:xfrm>
            <a:solidFill>
              <a:schemeClr val="bg1"/>
            </a:solidFill>
          </p:grpSpPr>
          <p:sp>
            <p:nvSpPr>
              <p:cNvPr id="18" name="正方形/長方形 17"/>
              <p:cNvSpPr/>
              <p:nvPr/>
            </p:nvSpPr>
            <p:spPr>
              <a:xfrm>
                <a:off x="5364088" y="1556792"/>
                <a:ext cx="1512168" cy="720080"/>
              </a:xfrm>
              <a:prstGeom prst="rect">
                <a:avLst/>
              </a:prstGeom>
              <a:grpFill/>
              <a:ln w="19050" cmpd="sng">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9" name="テキスト ボックス 18"/>
              <p:cNvSpPr txBox="1"/>
              <p:nvPr/>
            </p:nvSpPr>
            <p:spPr>
              <a:xfrm>
                <a:off x="5787495" y="1772816"/>
                <a:ext cx="846814" cy="369332"/>
              </a:xfrm>
              <a:prstGeom prst="rect">
                <a:avLst/>
              </a:prstGeom>
              <a:grpFill/>
            </p:spPr>
            <p:txBody>
              <a:bodyPr wrap="square" rtlCol="0">
                <a:spAutoFit/>
              </a:bodyPr>
              <a:lstStyle/>
              <a:p>
                <a:r>
                  <a:rPr lang="ja-JP" altLang="en-US" u="sng" dirty="0" smtClean="0"/>
                  <a:t>会員</a:t>
                </a:r>
                <a:endParaRPr kumimoji="1" lang="ja-JP" altLang="en-US" u="sng" dirty="0"/>
              </a:p>
            </p:txBody>
          </p:sp>
        </p:grpSp>
      </p:grpSp>
      <p:cxnSp>
        <p:nvCxnSpPr>
          <p:cNvPr id="20" name="直線コネクタ 19"/>
          <p:cNvCxnSpPr>
            <a:stCxn id="14" idx="3"/>
            <a:endCxn id="18" idx="1"/>
          </p:cNvCxnSpPr>
          <p:nvPr/>
        </p:nvCxnSpPr>
        <p:spPr>
          <a:xfrm>
            <a:off x="2555776" y="2708920"/>
            <a:ext cx="3168352" cy="0"/>
          </a:xfrm>
          <a:prstGeom prst="line">
            <a:avLst/>
          </a:prstGeom>
          <a:ln w="25400" cmpd="sng">
            <a:solidFill>
              <a:schemeClr val="tx1"/>
            </a:solidFill>
          </a:ln>
        </p:spPr>
        <p:style>
          <a:lnRef idx="1">
            <a:schemeClr val="accent1"/>
          </a:lnRef>
          <a:fillRef idx="0">
            <a:schemeClr val="accent1"/>
          </a:fillRef>
          <a:effectRef idx="0">
            <a:schemeClr val="accent1"/>
          </a:effectRef>
          <a:fontRef idx="minor">
            <a:schemeClr val="tx1"/>
          </a:fontRef>
        </p:style>
      </p:cxnSp>
      <p:sp>
        <p:nvSpPr>
          <p:cNvPr id="21" name="テキスト ボックス 20"/>
          <p:cNvSpPr txBox="1"/>
          <p:nvPr/>
        </p:nvSpPr>
        <p:spPr>
          <a:xfrm>
            <a:off x="1979712" y="1844824"/>
            <a:ext cx="4847802" cy="369332"/>
          </a:xfrm>
          <a:prstGeom prst="rect">
            <a:avLst/>
          </a:prstGeom>
          <a:noFill/>
        </p:spPr>
        <p:txBody>
          <a:bodyPr wrap="none" rtlCol="0">
            <a:spAutoFit/>
          </a:bodyPr>
          <a:lstStyle/>
          <a:p>
            <a:r>
              <a:rPr kumimoji="1" lang="en-US" altLang="ja-JP" dirty="0" smtClean="0"/>
              <a:t>1*[</a:t>
            </a:r>
            <a:r>
              <a:rPr kumimoji="1" lang="en-US" altLang="ja-JP" dirty="0" err="1" smtClean="0"/>
              <a:t>i</a:t>
            </a:r>
            <a:r>
              <a:rPr kumimoji="1" lang="en-US" altLang="ja-JP" dirty="0" smtClean="0"/>
              <a:t>=1..n]:</a:t>
            </a:r>
            <a:r>
              <a:rPr kumimoji="1" lang="ja-JP" altLang="en-US" dirty="0" smtClean="0"/>
              <a:t>会員</a:t>
            </a:r>
            <a:r>
              <a:rPr lang="ja-JP" altLang="en-US" dirty="0" smtClean="0"/>
              <a:t>情報</a:t>
            </a:r>
            <a:r>
              <a:rPr lang="en-US" altLang="ja-JP" dirty="0" smtClean="0"/>
              <a:t>:=</a:t>
            </a:r>
            <a:r>
              <a:rPr lang="ja-JP" altLang="en-US" dirty="0" smtClean="0"/>
              <a:t>会員情報取得（会員</a:t>
            </a:r>
            <a:r>
              <a:rPr lang="en-US" altLang="ja-JP" dirty="0" smtClean="0"/>
              <a:t>ID</a:t>
            </a:r>
            <a:r>
              <a:rPr lang="ja-JP" altLang="en-US" dirty="0" smtClean="0"/>
              <a:t>）</a:t>
            </a:r>
            <a:endParaRPr kumimoji="1" lang="ja-JP" altLang="en-US" dirty="0"/>
          </a:p>
        </p:txBody>
      </p:sp>
      <p:cxnSp>
        <p:nvCxnSpPr>
          <p:cNvPr id="22" name="直線矢印コネクタ 21"/>
          <p:cNvCxnSpPr/>
          <p:nvPr/>
        </p:nvCxnSpPr>
        <p:spPr>
          <a:xfrm>
            <a:off x="3563888" y="2348880"/>
            <a:ext cx="1080120" cy="1588"/>
          </a:xfrm>
          <a:prstGeom prst="straightConnector1">
            <a:avLst/>
          </a:prstGeom>
          <a:ln w="12700" cap="sq">
            <a:solidFill>
              <a:schemeClr val="tx1"/>
            </a:solidFill>
            <a:miter lim="800000"/>
            <a:headEnd type="none"/>
            <a:tailEnd type="triangle" w="lg" len="med"/>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コンテンツ プレースホルダ 1"/>
          <p:cNvSpPr>
            <a:spLocks noGrp="1"/>
          </p:cNvSpPr>
          <p:nvPr>
            <p:ph idx="1"/>
          </p:nvPr>
        </p:nvSpPr>
        <p:spPr>
          <a:xfrm>
            <a:off x="179512" y="1481328"/>
            <a:ext cx="8784976" cy="4525963"/>
          </a:xfrm>
        </p:spPr>
        <p:txBody>
          <a:bodyPr/>
          <a:lstStyle/>
          <a:p>
            <a:pPr>
              <a:buNone/>
            </a:pPr>
            <a:r>
              <a:rPr lang="ja-JP" altLang="en-US" sz="2000" b="1" dirty="0" smtClean="0"/>
              <a:t>先行子　ガード条件　シーケンス式　返却値　：＝　メッセージ名（引数並び）</a:t>
            </a:r>
            <a:endParaRPr lang="en-US" altLang="ja-JP" sz="2000" b="1" dirty="0" smtClean="0"/>
          </a:p>
          <a:p>
            <a:pPr>
              <a:buNone/>
            </a:pPr>
            <a:r>
              <a:rPr lang="en-US" altLang="ja-JP" sz="1400" b="1" dirty="0" smtClean="0"/>
              <a:t>2a</a:t>
            </a:r>
            <a:r>
              <a:rPr lang="ja-JP" altLang="en-US" sz="1400" b="1" dirty="0" err="1" smtClean="0"/>
              <a:t>、</a:t>
            </a:r>
            <a:r>
              <a:rPr lang="en-US" altLang="ja-JP" sz="1400" b="1" dirty="0" smtClean="0"/>
              <a:t>3a/	  [ID</a:t>
            </a:r>
            <a:r>
              <a:rPr lang="ja-JP" altLang="en-US" sz="1400" b="1" dirty="0" smtClean="0"/>
              <a:t>番号＞</a:t>
            </a:r>
            <a:r>
              <a:rPr lang="en-US" altLang="ja-JP" sz="1400" b="1" dirty="0" smtClean="0"/>
              <a:t>100]    1c*[</a:t>
            </a:r>
            <a:r>
              <a:rPr lang="en-US" altLang="ja-JP" sz="1400" b="1" dirty="0" err="1" smtClean="0"/>
              <a:t>i</a:t>
            </a:r>
            <a:r>
              <a:rPr lang="en-US" altLang="ja-JP" sz="1400" b="1" dirty="0" smtClean="0"/>
              <a:t>=1..n]            </a:t>
            </a:r>
            <a:r>
              <a:rPr lang="ja-JP" altLang="en-US" sz="1400" b="1" dirty="0" smtClean="0"/>
              <a:t>会員情報　　：＝　　会員情報取得（会員</a:t>
            </a:r>
            <a:r>
              <a:rPr lang="en-US" altLang="ja-JP" sz="1400" b="1" dirty="0" smtClean="0"/>
              <a:t>ID)</a:t>
            </a:r>
          </a:p>
          <a:p>
            <a:pPr>
              <a:buNone/>
            </a:pPr>
            <a:endParaRPr lang="en-US" altLang="ja-JP" sz="1400" b="1" dirty="0" smtClean="0"/>
          </a:p>
          <a:p>
            <a:pPr>
              <a:buNone/>
            </a:pPr>
            <a:endParaRPr lang="en-US" altLang="ja-JP" sz="1400" b="1" dirty="0" smtClean="0"/>
          </a:p>
          <a:p>
            <a:pPr>
              <a:buFont typeface="Wingdings" pitchFamily="2" charset="2"/>
              <a:buChar char="n"/>
            </a:pPr>
            <a:r>
              <a:rPr lang="ja-JP" altLang="en-US" sz="2000" dirty="0" smtClean="0"/>
              <a:t>先行子はこのメッセージが送信する前に送信しておくべき他のメッセージのシーケンス番号を示します。</a:t>
            </a:r>
            <a:endParaRPr lang="en-US" altLang="ja-JP" sz="2000" dirty="0" smtClean="0"/>
          </a:p>
          <a:p>
            <a:pPr>
              <a:buFont typeface="Wingdings" pitchFamily="2" charset="2"/>
              <a:buChar char="n"/>
            </a:pPr>
            <a:r>
              <a:rPr lang="ja-JP" altLang="en-US" sz="2000" dirty="0" smtClean="0"/>
              <a:t>先行子、ガード条件、返却値はオプショナルです。</a:t>
            </a:r>
            <a:endParaRPr lang="en-US" altLang="ja-JP" sz="2000" dirty="0" smtClean="0"/>
          </a:p>
          <a:p>
            <a:pPr>
              <a:buFont typeface="Wingdings" pitchFamily="2" charset="2"/>
              <a:buChar char="n"/>
            </a:pPr>
            <a:r>
              <a:rPr lang="ja-JP" altLang="en-US" sz="2000" dirty="0" smtClean="0"/>
              <a:t>ガード条件にはメッセージが送信される条件を記述する。</a:t>
            </a:r>
            <a:endParaRPr lang="en-US" altLang="ja-JP" sz="2000" dirty="0" smtClean="0"/>
          </a:p>
          <a:p>
            <a:endParaRPr kumimoji="1" lang="ja-JP" altLang="en-US" dirty="0"/>
          </a:p>
        </p:txBody>
      </p:sp>
      <p:sp>
        <p:nvSpPr>
          <p:cNvPr id="3" name="タイトル 2"/>
          <p:cNvSpPr>
            <a:spLocks noGrp="1"/>
          </p:cNvSpPr>
          <p:nvPr>
            <p:ph type="title"/>
          </p:nvPr>
        </p:nvSpPr>
        <p:spPr>
          <a:xfrm>
            <a:off x="457200" y="274638"/>
            <a:ext cx="7499176" cy="922114"/>
          </a:xfrm>
        </p:spPr>
        <p:txBody>
          <a:bodyPr>
            <a:normAutofit fontScale="90000"/>
          </a:bodyPr>
          <a:lstStyle/>
          <a:p>
            <a:r>
              <a:rPr kumimoji="1" lang="en-US" altLang="ja-JP" sz="3600" dirty="0" smtClean="0"/>
              <a:t>4‐5</a:t>
            </a:r>
            <a:r>
              <a:rPr kumimoji="1" lang="ja-JP" altLang="en-US" sz="3600" dirty="0" smtClean="0"/>
              <a:t>　コラボレーション図</a:t>
            </a:r>
            <a:r>
              <a:rPr kumimoji="1" lang="en-US" altLang="ja-JP" sz="3600" dirty="0" smtClean="0"/>
              <a:t/>
            </a:r>
            <a:br>
              <a:rPr kumimoji="1" lang="en-US" altLang="ja-JP" sz="3600" dirty="0" smtClean="0"/>
            </a:br>
            <a:r>
              <a:rPr lang="ja-JP" altLang="en-US" sz="3600" dirty="0" smtClean="0"/>
              <a:t>コラボレーション図のメッセージ</a:t>
            </a:r>
            <a:endParaRPr kumimoji="1" lang="ja-JP" altLang="en-US" sz="3600"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コンテンツ プレースホルダ 1"/>
          <p:cNvSpPr>
            <a:spLocks noGrp="1"/>
          </p:cNvSpPr>
          <p:nvPr>
            <p:ph idx="1"/>
          </p:nvPr>
        </p:nvSpPr>
        <p:spPr>
          <a:xfrm>
            <a:off x="457200" y="5013176"/>
            <a:ext cx="8229600" cy="1152128"/>
          </a:xfrm>
        </p:spPr>
        <p:txBody>
          <a:bodyPr>
            <a:normAutofit/>
          </a:bodyPr>
          <a:lstStyle/>
          <a:p>
            <a:pPr>
              <a:buFont typeface="Wingdings" pitchFamily="2" charset="2"/>
              <a:buChar char="n"/>
            </a:pPr>
            <a:r>
              <a:rPr kumimoji="1" lang="ja-JP" altLang="en-US" sz="2000" dirty="0" smtClean="0"/>
              <a:t>複数のメッセージが同時に送信されていることを</a:t>
            </a:r>
            <a:r>
              <a:rPr lang="ja-JP" altLang="en-US" sz="2000" dirty="0" smtClean="0"/>
              <a:t>示すため、シーケンス番号の末尾にアルファベットを付ける</a:t>
            </a:r>
            <a:endParaRPr kumimoji="1" lang="ja-JP" altLang="en-US" sz="2000" dirty="0"/>
          </a:p>
        </p:txBody>
      </p:sp>
      <p:sp>
        <p:nvSpPr>
          <p:cNvPr id="3" name="タイトル 2"/>
          <p:cNvSpPr>
            <a:spLocks noGrp="1"/>
          </p:cNvSpPr>
          <p:nvPr>
            <p:ph type="title"/>
          </p:nvPr>
        </p:nvSpPr>
        <p:spPr>
          <a:xfrm>
            <a:off x="457200" y="274638"/>
            <a:ext cx="8229600" cy="850106"/>
          </a:xfrm>
        </p:spPr>
        <p:txBody>
          <a:bodyPr/>
          <a:lstStyle/>
          <a:p>
            <a:r>
              <a:rPr kumimoji="1" lang="ja-JP" altLang="en-US" dirty="0" smtClean="0"/>
              <a:t>並行処理</a:t>
            </a:r>
            <a:endParaRPr kumimoji="1" lang="ja-JP" altLang="en-US" dirty="0"/>
          </a:p>
        </p:txBody>
      </p:sp>
      <p:grpSp>
        <p:nvGrpSpPr>
          <p:cNvPr id="74" name="グループ化 73"/>
          <p:cNvGrpSpPr/>
          <p:nvPr/>
        </p:nvGrpSpPr>
        <p:grpSpPr>
          <a:xfrm>
            <a:off x="179512" y="908720"/>
            <a:ext cx="8208912" cy="3312369"/>
            <a:chOff x="0" y="980728"/>
            <a:chExt cx="8676456" cy="3312369"/>
          </a:xfrm>
        </p:grpSpPr>
        <p:grpSp>
          <p:nvGrpSpPr>
            <p:cNvPr id="4" name="グループ化 3"/>
            <p:cNvGrpSpPr/>
            <p:nvPr/>
          </p:nvGrpSpPr>
          <p:grpSpPr>
            <a:xfrm>
              <a:off x="1043608" y="2564904"/>
              <a:ext cx="1938213" cy="576064"/>
              <a:chOff x="5364090" y="1556792"/>
              <a:chExt cx="1789120" cy="576064"/>
            </a:xfrm>
          </p:grpSpPr>
          <p:sp>
            <p:nvSpPr>
              <p:cNvPr id="5" name="正方形/長方形 4"/>
              <p:cNvSpPr/>
              <p:nvPr/>
            </p:nvSpPr>
            <p:spPr>
              <a:xfrm>
                <a:off x="5364090" y="1556792"/>
                <a:ext cx="1512168" cy="576064"/>
              </a:xfrm>
              <a:prstGeom prst="rect">
                <a:avLst/>
              </a:prstGeom>
              <a:noFill/>
              <a:ln w="19050" cmpd="sng">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 name="テキスト ボックス 5"/>
              <p:cNvSpPr txBox="1"/>
              <p:nvPr/>
            </p:nvSpPr>
            <p:spPr>
              <a:xfrm>
                <a:off x="5425018" y="1700808"/>
                <a:ext cx="1728192" cy="337089"/>
              </a:xfrm>
              <a:prstGeom prst="rect">
                <a:avLst/>
              </a:prstGeom>
              <a:noFill/>
            </p:spPr>
            <p:txBody>
              <a:bodyPr wrap="square" rtlCol="0">
                <a:spAutoFit/>
              </a:bodyPr>
              <a:lstStyle/>
              <a:p>
                <a:r>
                  <a:rPr lang="en-US" altLang="ja-JP" sz="1400" u="sng" dirty="0" smtClean="0"/>
                  <a:t>Web</a:t>
                </a:r>
                <a:r>
                  <a:rPr lang="ja-JP" altLang="en-US" sz="1400" u="sng" dirty="0" smtClean="0"/>
                  <a:t>ウィンドウ</a:t>
                </a:r>
                <a:endParaRPr kumimoji="1" lang="ja-JP" altLang="en-US" sz="1400" u="sng" dirty="0"/>
              </a:p>
            </p:txBody>
          </p:sp>
        </p:grpSp>
        <p:grpSp>
          <p:nvGrpSpPr>
            <p:cNvPr id="7" name="グループ化 6"/>
            <p:cNvGrpSpPr/>
            <p:nvPr/>
          </p:nvGrpSpPr>
          <p:grpSpPr>
            <a:xfrm>
              <a:off x="3923928" y="1556792"/>
              <a:ext cx="1512168" cy="576063"/>
              <a:chOff x="5364088" y="1556792"/>
              <a:chExt cx="1512168" cy="720080"/>
            </a:xfrm>
          </p:grpSpPr>
          <p:sp>
            <p:nvSpPr>
              <p:cNvPr id="8" name="正方形/長方形 7"/>
              <p:cNvSpPr/>
              <p:nvPr/>
            </p:nvSpPr>
            <p:spPr>
              <a:xfrm>
                <a:off x="5364088" y="1556792"/>
                <a:ext cx="1512168" cy="720080"/>
              </a:xfrm>
              <a:prstGeom prst="rect">
                <a:avLst/>
              </a:prstGeom>
              <a:noFill/>
              <a:ln w="19050" cmpd="sng">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 name="テキスト ボックス 8"/>
              <p:cNvSpPr txBox="1"/>
              <p:nvPr/>
            </p:nvSpPr>
            <p:spPr>
              <a:xfrm>
                <a:off x="5508104" y="1736815"/>
                <a:ext cx="1296144" cy="421363"/>
              </a:xfrm>
              <a:prstGeom prst="rect">
                <a:avLst/>
              </a:prstGeom>
              <a:noFill/>
            </p:spPr>
            <p:txBody>
              <a:bodyPr wrap="square" rtlCol="0">
                <a:spAutoFit/>
              </a:bodyPr>
              <a:lstStyle/>
              <a:p>
                <a:r>
                  <a:rPr lang="ja-JP" altLang="en-US" sz="1400" u="sng" dirty="0" smtClean="0"/>
                  <a:t>商品リスト</a:t>
                </a:r>
                <a:endParaRPr kumimoji="1" lang="ja-JP" altLang="en-US" sz="1400" u="sng" dirty="0"/>
              </a:p>
            </p:txBody>
          </p:sp>
        </p:grpSp>
        <p:grpSp>
          <p:nvGrpSpPr>
            <p:cNvPr id="10" name="グループ化 9"/>
            <p:cNvGrpSpPr/>
            <p:nvPr/>
          </p:nvGrpSpPr>
          <p:grpSpPr>
            <a:xfrm>
              <a:off x="4067944" y="3717032"/>
              <a:ext cx="1512168" cy="576065"/>
              <a:chOff x="5364088" y="1556792"/>
              <a:chExt cx="1512168" cy="720080"/>
            </a:xfrm>
          </p:grpSpPr>
          <p:sp>
            <p:nvSpPr>
              <p:cNvPr id="11" name="正方形/長方形 10"/>
              <p:cNvSpPr/>
              <p:nvPr/>
            </p:nvSpPr>
            <p:spPr>
              <a:xfrm>
                <a:off x="5364088" y="1556792"/>
                <a:ext cx="1512168" cy="720080"/>
              </a:xfrm>
              <a:prstGeom prst="rect">
                <a:avLst/>
              </a:prstGeom>
              <a:noFill/>
              <a:ln w="19050" cmpd="sng">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 name="テキスト ボックス 11"/>
              <p:cNvSpPr txBox="1"/>
              <p:nvPr/>
            </p:nvSpPr>
            <p:spPr>
              <a:xfrm>
                <a:off x="5364088" y="1646799"/>
                <a:ext cx="1512168" cy="421361"/>
              </a:xfrm>
              <a:prstGeom prst="rect">
                <a:avLst/>
              </a:prstGeom>
              <a:noFill/>
            </p:spPr>
            <p:txBody>
              <a:bodyPr wrap="square" rtlCol="0">
                <a:spAutoFit/>
              </a:bodyPr>
              <a:lstStyle/>
              <a:p>
                <a:r>
                  <a:rPr lang="ja-JP" altLang="en-US" sz="1400" u="sng" dirty="0" smtClean="0"/>
                  <a:t>イメージリスト</a:t>
                </a:r>
                <a:endParaRPr kumimoji="1" lang="ja-JP" altLang="en-US" sz="1400" u="sng" dirty="0"/>
              </a:p>
            </p:txBody>
          </p:sp>
        </p:grpSp>
        <p:grpSp>
          <p:nvGrpSpPr>
            <p:cNvPr id="26" name="グループ化 25"/>
            <p:cNvGrpSpPr/>
            <p:nvPr/>
          </p:nvGrpSpPr>
          <p:grpSpPr>
            <a:xfrm>
              <a:off x="6732240" y="3573016"/>
              <a:ext cx="1944216" cy="648072"/>
              <a:chOff x="5868144" y="3501008"/>
              <a:chExt cx="1944216" cy="648072"/>
            </a:xfrm>
          </p:grpSpPr>
          <p:sp>
            <p:nvSpPr>
              <p:cNvPr id="22" name="正方形/長方形 21"/>
              <p:cNvSpPr/>
              <p:nvPr/>
            </p:nvSpPr>
            <p:spPr>
              <a:xfrm>
                <a:off x="6228184" y="3501008"/>
                <a:ext cx="1584176" cy="432048"/>
              </a:xfrm>
              <a:prstGeom prst="rect">
                <a:avLst/>
              </a:prstGeom>
              <a:noFill/>
              <a:ln w="19050" cmpd="sng">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23" name="グループ化 22"/>
              <p:cNvGrpSpPr/>
              <p:nvPr/>
            </p:nvGrpSpPr>
            <p:grpSpPr>
              <a:xfrm>
                <a:off x="5868144" y="3645024"/>
                <a:ext cx="1728192" cy="504056"/>
                <a:chOff x="5364088" y="1556792"/>
                <a:chExt cx="1512168" cy="720080"/>
              </a:xfrm>
              <a:solidFill>
                <a:schemeClr val="bg1"/>
              </a:solidFill>
            </p:grpSpPr>
            <p:sp>
              <p:nvSpPr>
                <p:cNvPr id="24" name="正方形/長方形 23"/>
                <p:cNvSpPr/>
                <p:nvPr/>
              </p:nvSpPr>
              <p:spPr>
                <a:xfrm>
                  <a:off x="5364088" y="1556792"/>
                  <a:ext cx="1512168" cy="720080"/>
                </a:xfrm>
                <a:prstGeom prst="rect">
                  <a:avLst/>
                </a:prstGeom>
                <a:grpFill/>
                <a:ln w="19050" cmpd="sng">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5" name="テキスト ボックス 24"/>
                <p:cNvSpPr txBox="1"/>
                <p:nvPr/>
              </p:nvSpPr>
              <p:spPr>
                <a:xfrm>
                  <a:off x="5616116" y="1659661"/>
                  <a:ext cx="846814" cy="481556"/>
                </a:xfrm>
                <a:prstGeom prst="rect">
                  <a:avLst/>
                </a:prstGeom>
                <a:grpFill/>
              </p:spPr>
              <p:txBody>
                <a:bodyPr wrap="square" rtlCol="0">
                  <a:spAutoFit/>
                </a:bodyPr>
                <a:lstStyle/>
                <a:p>
                  <a:r>
                    <a:rPr lang="ja-JP" altLang="en-US" sz="1400" u="sng" dirty="0" smtClean="0"/>
                    <a:t>イメージ</a:t>
                  </a:r>
                  <a:endParaRPr kumimoji="1" lang="ja-JP" altLang="en-US" sz="1400" u="sng" dirty="0"/>
                </a:p>
              </p:txBody>
            </p:sp>
          </p:grpSp>
        </p:grpSp>
        <p:grpSp>
          <p:nvGrpSpPr>
            <p:cNvPr id="27" name="グループ化 26"/>
            <p:cNvGrpSpPr/>
            <p:nvPr/>
          </p:nvGrpSpPr>
          <p:grpSpPr>
            <a:xfrm>
              <a:off x="6660232" y="1412776"/>
              <a:ext cx="1872208" cy="648071"/>
              <a:chOff x="5868144" y="3501008"/>
              <a:chExt cx="1872208" cy="648071"/>
            </a:xfrm>
          </p:grpSpPr>
          <p:sp>
            <p:nvSpPr>
              <p:cNvPr id="28" name="正方形/長方形 27"/>
              <p:cNvSpPr/>
              <p:nvPr/>
            </p:nvSpPr>
            <p:spPr>
              <a:xfrm>
                <a:off x="6156176" y="3501008"/>
                <a:ext cx="1584176" cy="432048"/>
              </a:xfrm>
              <a:prstGeom prst="rect">
                <a:avLst/>
              </a:prstGeom>
              <a:noFill/>
              <a:ln w="19050" cmpd="sng">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29" name="グループ化 22"/>
              <p:cNvGrpSpPr/>
              <p:nvPr/>
            </p:nvGrpSpPr>
            <p:grpSpPr>
              <a:xfrm>
                <a:off x="5868144" y="3717032"/>
                <a:ext cx="1728192" cy="432047"/>
                <a:chOff x="5364088" y="1659664"/>
                <a:chExt cx="1512168" cy="617211"/>
              </a:xfrm>
              <a:solidFill>
                <a:schemeClr val="bg1"/>
              </a:solidFill>
            </p:grpSpPr>
            <p:sp>
              <p:nvSpPr>
                <p:cNvPr id="30" name="正方形/長方形 29"/>
                <p:cNvSpPr/>
                <p:nvPr/>
              </p:nvSpPr>
              <p:spPr>
                <a:xfrm>
                  <a:off x="5364088" y="1659664"/>
                  <a:ext cx="1512168" cy="617211"/>
                </a:xfrm>
                <a:prstGeom prst="rect">
                  <a:avLst/>
                </a:prstGeom>
                <a:grpFill/>
                <a:ln w="19050" cmpd="sng">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1" name="テキスト ボックス 30"/>
                <p:cNvSpPr txBox="1"/>
                <p:nvPr/>
              </p:nvSpPr>
              <p:spPr>
                <a:xfrm>
                  <a:off x="5616117" y="1762534"/>
                  <a:ext cx="756084" cy="481556"/>
                </a:xfrm>
                <a:prstGeom prst="rect">
                  <a:avLst/>
                </a:prstGeom>
                <a:noFill/>
              </p:spPr>
              <p:txBody>
                <a:bodyPr wrap="square" rtlCol="0">
                  <a:spAutoFit/>
                </a:bodyPr>
                <a:lstStyle/>
                <a:p>
                  <a:r>
                    <a:rPr lang="ja-JP" altLang="en-US" sz="1400" u="sng" dirty="0" smtClean="0"/>
                    <a:t>商品</a:t>
                  </a:r>
                  <a:endParaRPr kumimoji="1" lang="ja-JP" altLang="en-US" sz="1400" u="sng" dirty="0"/>
                </a:p>
              </p:txBody>
            </p:sp>
          </p:grpSp>
        </p:grpSp>
        <p:cxnSp>
          <p:nvCxnSpPr>
            <p:cNvPr id="33" name="直線コネクタ 32"/>
            <p:cNvCxnSpPr>
              <a:stCxn id="5" idx="3"/>
              <a:endCxn id="12" idx="1"/>
            </p:cNvCxnSpPr>
            <p:nvPr/>
          </p:nvCxnSpPr>
          <p:spPr>
            <a:xfrm>
              <a:off x="2681790" y="2852936"/>
              <a:ext cx="1386153" cy="1104647"/>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5" name="直線コネクタ 34"/>
            <p:cNvCxnSpPr>
              <a:stCxn id="5" idx="3"/>
              <a:endCxn id="8" idx="1"/>
            </p:cNvCxnSpPr>
            <p:nvPr/>
          </p:nvCxnSpPr>
          <p:spPr>
            <a:xfrm flipV="1">
              <a:off x="2681790" y="1844824"/>
              <a:ext cx="1242138" cy="1008112"/>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8" name="直線コネクタ 37"/>
            <p:cNvCxnSpPr>
              <a:stCxn id="8" idx="3"/>
              <a:endCxn id="30" idx="1"/>
            </p:cNvCxnSpPr>
            <p:nvPr/>
          </p:nvCxnSpPr>
          <p:spPr>
            <a:xfrm>
              <a:off x="5436096" y="1844824"/>
              <a:ext cx="1224136"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1" name="直線コネクタ 40"/>
            <p:cNvCxnSpPr>
              <a:stCxn id="12" idx="3"/>
              <a:endCxn id="24" idx="1"/>
            </p:cNvCxnSpPr>
            <p:nvPr/>
          </p:nvCxnSpPr>
          <p:spPr>
            <a:xfrm>
              <a:off x="5580111" y="3957583"/>
              <a:ext cx="1152129" cy="11478"/>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sp>
          <p:nvSpPr>
            <p:cNvPr id="46" name="テキスト ボックス 45"/>
            <p:cNvSpPr txBox="1"/>
            <p:nvPr/>
          </p:nvSpPr>
          <p:spPr>
            <a:xfrm>
              <a:off x="0" y="2348880"/>
              <a:ext cx="1035217" cy="337089"/>
            </a:xfrm>
            <a:prstGeom prst="rect">
              <a:avLst/>
            </a:prstGeom>
            <a:noFill/>
          </p:spPr>
          <p:txBody>
            <a:bodyPr wrap="none" rtlCol="0">
              <a:spAutoFit/>
            </a:bodyPr>
            <a:lstStyle/>
            <a:p>
              <a:r>
                <a:rPr kumimoji="1" lang="ja-JP" altLang="en-US" sz="1400" dirty="0" smtClean="0"/>
                <a:t>１：表示（）</a:t>
              </a:r>
              <a:endParaRPr kumimoji="1" lang="ja-JP" altLang="en-US" sz="1400" dirty="0"/>
            </a:p>
          </p:txBody>
        </p:sp>
        <p:cxnSp>
          <p:nvCxnSpPr>
            <p:cNvPr id="50" name="直線コネクタ 49"/>
            <p:cNvCxnSpPr>
              <a:endCxn id="5" idx="1"/>
            </p:cNvCxnSpPr>
            <p:nvPr/>
          </p:nvCxnSpPr>
          <p:spPr>
            <a:xfrm>
              <a:off x="179512" y="2852936"/>
              <a:ext cx="864096"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5" name="直線矢印コネクタ 54"/>
            <p:cNvCxnSpPr/>
            <p:nvPr/>
          </p:nvCxnSpPr>
          <p:spPr>
            <a:xfrm>
              <a:off x="251520" y="2708920"/>
              <a:ext cx="648072" cy="1588"/>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56" name="直線矢印コネクタ 55"/>
            <p:cNvCxnSpPr/>
            <p:nvPr/>
          </p:nvCxnSpPr>
          <p:spPr>
            <a:xfrm flipV="1">
              <a:off x="2987824" y="1988840"/>
              <a:ext cx="648072" cy="504056"/>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64" name="直線矢印コネクタ 63"/>
            <p:cNvCxnSpPr/>
            <p:nvPr/>
          </p:nvCxnSpPr>
          <p:spPr>
            <a:xfrm>
              <a:off x="3131840" y="3068960"/>
              <a:ext cx="504056" cy="432048"/>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67" name="直線矢印コネクタ 66"/>
            <p:cNvCxnSpPr/>
            <p:nvPr/>
          </p:nvCxnSpPr>
          <p:spPr>
            <a:xfrm>
              <a:off x="5652120" y="1340768"/>
              <a:ext cx="648072" cy="1588"/>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68" name="直線矢印コネクタ 67"/>
            <p:cNvCxnSpPr/>
            <p:nvPr/>
          </p:nvCxnSpPr>
          <p:spPr>
            <a:xfrm>
              <a:off x="5796136" y="3573016"/>
              <a:ext cx="648072" cy="1588"/>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69" name="テキスト ボックス 68"/>
            <p:cNvSpPr txBox="1"/>
            <p:nvPr/>
          </p:nvSpPr>
          <p:spPr>
            <a:xfrm rot="19342281">
              <a:off x="2530018" y="1924610"/>
              <a:ext cx="1145082" cy="337089"/>
            </a:xfrm>
            <a:prstGeom prst="rect">
              <a:avLst/>
            </a:prstGeom>
            <a:noFill/>
          </p:spPr>
          <p:txBody>
            <a:bodyPr wrap="none" rtlCol="0">
              <a:spAutoFit/>
            </a:bodyPr>
            <a:lstStyle/>
            <a:p>
              <a:r>
                <a:rPr lang="ja-JP" altLang="en-US" sz="1400" dirty="0" smtClean="0"/>
                <a:t>２</a:t>
              </a:r>
              <a:r>
                <a:rPr lang="en-US" altLang="ja-JP" sz="1400" dirty="0" smtClean="0"/>
                <a:t>a</a:t>
              </a:r>
              <a:r>
                <a:rPr kumimoji="1" lang="ja-JP" altLang="en-US" sz="1400" dirty="0" smtClean="0"/>
                <a:t>：表示（）</a:t>
              </a:r>
              <a:endParaRPr kumimoji="1" lang="ja-JP" altLang="en-US" sz="1400" dirty="0"/>
            </a:p>
          </p:txBody>
        </p:sp>
        <p:sp>
          <p:nvSpPr>
            <p:cNvPr id="70" name="テキスト ボックス 69"/>
            <p:cNvSpPr txBox="1"/>
            <p:nvPr/>
          </p:nvSpPr>
          <p:spPr>
            <a:xfrm rot="2507777">
              <a:off x="3079635" y="2959885"/>
              <a:ext cx="1159258" cy="337089"/>
            </a:xfrm>
            <a:prstGeom prst="rect">
              <a:avLst/>
            </a:prstGeom>
            <a:noFill/>
          </p:spPr>
          <p:txBody>
            <a:bodyPr wrap="none" rtlCol="0">
              <a:spAutoFit/>
            </a:bodyPr>
            <a:lstStyle/>
            <a:p>
              <a:r>
                <a:rPr lang="ja-JP" altLang="en-US" sz="1400" dirty="0" smtClean="0"/>
                <a:t>２</a:t>
              </a:r>
              <a:r>
                <a:rPr lang="en-US" altLang="ja-JP" sz="1400" dirty="0" smtClean="0"/>
                <a:t>b</a:t>
              </a:r>
              <a:r>
                <a:rPr kumimoji="1" lang="ja-JP" altLang="en-US" sz="1400" dirty="0" smtClean="0"/>
                <a:t>：表示（）</a:t>
              </a:r>
              <a:endParaRPr kumimoji="1" lang="ja-JP" altLang="en-US" sz="1400" dirty="0"/>
            </a:p>
          </p:txBody>
        </p:sp>
        <p:sp>
          <p:nvSpPr>
            <p:cNvPr id="71" name="テキスト ボックス 70"/>
            <p:cNvSpPr txBox="1"/>
            <p:nvPr/>
          </p:nvSpPr>
          <p:spPr>
            <a:xfrm>
              <a:off x="5076056" y="980728"/>
              <a:ext cx="1946036" cy="337089"/>
            </a:xfrm>
            <a:prstGeom prst="rect">
              <a:avLst/>
            </a:prstGeom>
            <a:noFill/>
          </p:spPr>
          <p:txBody>
            <a:bodyPr wrap="none" rtlCol="0">
              <a:spAutoFit/>
            </a:bodyPr>
            <a:lstStyle/>
            <a:p>
              <a:r>
                <a:rPr kumimoji="1" lang="en-US" altLang="ja-JP" sz="1400" dirty="0" smtClean="0"/>
                <a:t>3a*[</a:t>
              </a:r>
              <a:r>
                <a:rPr kumimoji="1" lang="en-US" altLang="ja-JP" sz="1400" dirty="0" err="1" smtClean="0"/>
                <a:t>i</a:t>
              </a:r>
              <a:r>
                <a:rPr kumimoji="1" lang="en-US" altLang="ja-JP" sz="1400" dirty="0" smtClean="0"/>
                <a:t>=1..n]</a:t>
              </a:r>
              <a:r>
                <a:rPr kumimoji="1" lang="ja-JP" altLang="en-US" sz="1400" dirty="0" smtClean="0"/>
                <a:t>：表示（）</a:t>
              </a:r>
              <a:endParaRPr kumimoji="1" lang="ja-JP" altLang="en-US" sz="1400" dirty="0"/>
            </a:p>
          </p:txBody>
        </p:sp>
        <p:sp>
          <p:nvSpPr>
            <p:cNvPr id="72" name="テキスト ボックス 71"/>
            <p:cNvSpPr txBox="1"/>
            <p:nvPr/>
          </p:nvSpPr>
          <p:spPr>
            <a:xfrm>
              <a:off x="5148064" y="3140968"/>
              <a:ext cx="1960212" cy="337089"/>
            </a:xfrm>
            <a:prstGeom prst="rect">
              <a:avLst/>
            </a:prstGeom>
            <a:noFill/>
          </p:spPr>
          <p:txBody>
            <a:bodyPr wrap="none" rtlCol="0">
              <a:spAutoFit/>
            </a:bodyPr>
            <a:lstStyle/>
            <a:p>
              <a:r>
                <a:rPr kumimoji="1" lang="en-US" altLang="ja-JP" sz="1400" dirty="0" smtClean="0"/>
                <a:t>3b*[</a:t>
              </a:r>
              <a:r>
                <a:rPr kumimoji="1" lang="en-US" altLang="ja-JP" sz="1400" dirty="0" err="1" smtClean="0"/>
                <a:t>i</a:t>
              </a:r>
              <a:r>
                <a:rPr kumimoji="1" lang="en-US" altLang="ja-JP" sz="1400" dirty="0" smtClean="0"/>
                <a:t>=1..n]</a:t>
              </a:r>
              <a:r>
                <a:rPr kumimoji="1" lang="ja-JP" altLang="en-US" sz="1400" dirty="0" smtClean="0"/>
                <a:t>：表示（）</a:t>
              </a:r>
              <a:endParaRPr kumimoji="1" lang="ja-JP" altLang="en-US" sz="1400" dirty="0"/>
            </a:p>
          </p:txBody>
        </p:sp>
      </p:gr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コンテンツ プレースホルダ 1"/>
          <p:cNvSpPr>
            <a:spLocks noGrp="1"/>
          </p:cNvSpPr>
          <p:nvPr>
            <p:ph idx="1"/>
          </p:nvPr>
        </p:nvSpPr>
        <p:spPr>
          <a:xfrm>
            <a:off x="457200" y="4941168"/>
            <a:ext cx="8229600" cy="1066123"/>
          </a:xfrm>
        </p:spPr>
        <p:txBody>
          <a:bodyPr>
            <a:normAutofit/>
          </a:bodyPr>
          <a:lstStyle/>
          <a:p>
            <a:r>
              <a:rPr kumimoji="1" lang="ja-JP" altLang="en-US" sz="2000" dirty="0" smtClean="0"/>
              <a:t>先行子に書かれた</a:t>
            </a:r>
            <a:r>
              <a:rPr kumimoji="1" lang="en-US" altLang="ja-JP" sz="2000" dirty="0" smtClean="0"/>
              <a:t>1</a:t>
            </a:r>
            <a:r>
              <a:rPr kumimoji="1" lang="ja-JP" altLang="en-US" sz="2000" dirty="0" smtClean="0"/>
              <a:t>つ以上のシーケンス番号を持つメッセージ送信がすべて行われるまでは、メッセージ送信が可能にならないことを示す</a:t>
            </a:r>
            <a:endParaRPr kumimoji="1" lang="ja-JP" altLang="en-US" sz="2000" dirty="0"/>
          </a:p>
        </p:txBody>
      </p:sp>
      <p:sp>
        <p:nvSpPr>
          <p:cNvPr id="3" name="タイトル 2"/>
          <p:cNvSpPr>
            <a:spLocks noGrp="1"/>
          </p:cNvSpPr>
          <p:nvPr>
            <p:ph type="title"/>
          </p:nvPr>
        </p:nvSpPr>
        <p:spPr>
          <a:xfrm>
            <a:off x="457200" y="274638"/>
            <a:ext cx="8229600" cy="778098"/>
          </a:xfrm>
        </p:spPr>
        <p:txBody>
          <a:bodyPr>
            <a:normAutofit/>
          </a:bodyPr>
          <a:lstStyle/>
          <a:p>
            <a:r>
              <a:rPr kumimoji="1" lang="ja-JP" altLang="en-US" sz="3600" dirty="0" smtClean="0"/>
              <a:t>先行子</a:t>
            </a:r>
            <a:endParaRPr kumimoji="1" lang="ja-JP" altLang="en-US" sz="3600" dirty="0"/>
          </a:p>
        </p:txBody>
      </p:sp>
      <p:grpSp>
        <p:nvGrpSpPr>
          <p:cNvPr id="45" name="グループ化 44"/>
          <p:cNvGrpSpPr/>
          <p:nvPr/>
        </p:nvGrpSpPr>
        <p:grpSpPr>
          <a:xfrm>
            <a:off x="251520" y="836712"/>
            <a:ext cx="8208912" cy="3620145"/>
            <a:chOff x="0" y="908720"/>
            <a:chExt cx="8676456" cy="3908177"/>
          </a:xfrm>
        </p:grpSpPr>
        <p:grpSp>
          <p:nvGrpSpPr>
            <p:cNvPr id="4" name="グループ化 3"/>
            <p:cNvGrpSpPr/>
            <p:nvPr/>
          </p:nvGrpSpPr>
          <p:grpSpPr>
            <a:xfrm>
              <a:off x="0" y="908720"/>
              <a:ext cx="8676456" cy="3312369"/>
              <a:chOff x="0" y="980728"/>
              <a:chExt cx="8676456" cy="3312369"/>
            </a:xfrm>
          </p:grpSpPr>
          <p:grpSp>
            <p:nvGrpSpPr>
              <p:cNvPr id="5" name="グループ化 3"/>
              <p:cNvGrpSpPr/>
              <p:nvPr/>
            </p:nvGrpSpPr>
            <p:grpSpPr>
              <a:xfrm>
                <a:off x="1043609" y="2564904"/>
                <a:ext cx="1944215" cy="576064"/>
                <a:chOff x="5364090" y="1556792"/>
                <a:chExt cx="1794660" cy="576064"/>
              </a:xfrm>
            </p:grpSpPr>
            <p:sp>
              <p:nvSpPr>
                <p:cNvPr id="37" name="正方形/長方形 4"/>
                <p:cNvSpPr/>
                <p:nvPr/>
              </p:nvSpPr>
              <p:spPr>
                <a:xfrm>
                  <a:off x="5364090" y="1556792"/>
                  <a:ext cx="1512168" cy="576064"/>
                </a:xfrm>
                <a:prstGeom prst="rect">
                  <a:avLst/>
                </a:prstGeom>
                <a:noFill/>
                <a:ln w="19050" cmpd="sng">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8" name="テキスト ボックス 5"/>
                <p:cNvSpPr txBox="1"/>
                <p:nvPr/>
              </p:nvSpPr>
              <p:spPr>
                <a:xfrm>
                  <a:off x="5430558" y="1700808"/>
                  <a:ext cx="1728192" cy="307777"/>
                </a:xfrm>
                <a:prstGeom prst="rect">
                  <a:avLst/>
                </a:prstGeom>
                <a:noFill/>
              </p:spPr>
              <p:txBody>
                <a:bodyPr wrap="square" rtlCol="0">
                  <a:spAutoFit/>
                </a:bodyPr>
                <a:lstStyle/>
                <a:p>
                  <a:r>
                    <a:rPr lang="en-US" altLang="ja-JP" sz="1400" u="sng" dirty="0" smtClean="0"/>
                    <a:t>Web</a:t>
                  </a:r>
                  <a:r>
                    <a:rPr lang="ja-JP" altLang="en-US" sz="1400" u="sng" dirty="0" smtClean="0"/>
                    <a:t>ウィンドウ</a:t>
                  </a:r>
                  <a:endParaRPr kumimoji="1" lang="ja-JP" altLang="en-US" sz="1400" u="sng" dirty="0"/>
                </a:p>
              </p:txBody>
            </p:sp>
          </p:grpSp>
          <p:grpSp>
            <p:nvGrpSpPr>
              <p:cNvPr id="6" name="グループ化 6"/>
              <p:cNvGrpSpPr/>
              <p:nvPr/>
            </p:nvGrpSpPr>
            <p:grpSpPr>
              <a:xfrm>
                <a:off x="3923928" y="1556792"/>
                <a:ext cx="1512168" cy="576063"/>
                <a:chOff x="5364088" y="1556792"/>
                <a:chExt cx="1512168" cy="720080"/>
              </a:xfrm>
            </p:grpSpPr>
            <p:sp>
              <p:nvSpPr>
                <p:cNvPr id="35" name="正方形/長方形 34"/>
                <p:cNvSpPr/>
                <p:nvPr/>
              </p:nvSpPr>
              <p:spPr>
                <a:xfrm>
                  <a:off x="5364088" y="1556792"/>
                  <a:ext cx="1512168" cy="720080"/>
                </a:xfrm>
                <a:prstGeom prst="rect">
                  <a:avLst/>
                </a:prstGeom>
                <a:noFill/>
                <a:ln w="19050" cmpd="sng">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6" name="テキスト ボックス 35"/>
                <p:cNvSpPr txBox="1"/>
                <p:nvPr/>
              </p:nvSpPr>
              <p:spPr>
                <a:xfrm>
                  <a:off x="5508104" y="1736816"/>
                  <a:ext cx="1296144" cy="384722"/>
                </a:xfrm>
                <a:prstGeom prst="rect">
                  <a:avLst/>
                </a:prstGeom>
                <a:noFill/>
              </p:spPr>
              <p:txBody>
                <a:bodyPr wrap="square" rtlCol="0">
                  <a:spAutoFit/>
                </a:bodyPr>
                <a:lstStyle/>
                <a:p>
                  <a:r>
                    <a:rPr lang="ja-JP" altLang="en-US" sz="1400" u="sng" dirty="0" smtClean="0"/>
                    <a:t>商品リスト</a:t>
                  </a:r>
                  <a:endParaRPr kumimoji="1" lang="ja-JP" altLang="en-US" sz="1400" u="sng" dirty="0"/>
                </a:p>
              </p:txBody>
            </p:sp>
          </p:grpSp>
          <p:grpSp>
            <p:nvGrpSpPr>
              <p:cNvPr id="7" name="グループ化 9"/>
              <p:cNvGrpSpPr/>
              <p:nvPr/>
            </p:nvGrpSpPr>
            <p:grpSpPr>
              <a:xfrm>
                <a:off x="4067944" y="3717032"/>
                <a:ext cx="1512168" cy="576065"/>
                <a:chOff x="5364088" y="1556792"/>
                <a:chExt cx="1512168" cy="720080"/>
              </a:xfrm>
            </p:grpSpPr>
            <p:sp>
              <p:nvSpPr>
                <p:cNvPr id="33" name="正方形/長方形 32"/>
                <p:cNvSpPr/>
                <p:nvPr/>
              </p:nvSpPr>
              <p:spPr>
                <a:xfrm>
                  <a:off x="5364088" y="1556792"/>
                  <a:ext cx="1512168" cy="720080"/>
                </a:xfrm>
                <a:prstGeom prst="rect">
                  <a:avLst/>
                </a:prstGeom>
                <a:noFill/>
                <a:ln w="19050" cmpd="sng">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4" name="テキスト ボックス 33"/>
                <p:cNvSpPr txBox="1"/>
                <p:nvPr/>
              </p:nvSpPr>
              <p:spPr>
                <a:xfrm>
                  <a:off x="5364088" y="1646799"/>
                  <a:ext cx="1512168" cy="384721"/>
                </a:xfrm>
                <a:prstGeom prst="rect">
                  <a:avLst/>
                </a:prstGeom>
                <a:noFill/>
              </p:spPr>
              <p:txBody>
                <a:bodyPr wrap="square" rtlCol="0">
                  <a:spAutoFit/>
                </a:bodyPr>
                <a:lstStyle/>
                <a:p>
                  <a:r>
                    <a:rPr lang="ja-JP" altLang="en-US" sz="1400" u="sng" dirty="0" smtClean="0"/>
                    <a:t>イメージリスト</a:t>
                  </a:r>
                  <a:endParaRPr kumimoji="1" lang="ja-JP" altLang="en-US" sz="1400" u="sng" dirty="0"/>
                </a:p>
              </p:txBody>
            </p:sp>
          </p:grpSp>
          <p:grpSp>
            <p:nvGrpSpPr>
              <p:cNvPr id="8" name="グループ化 25"/>
              <p:cNvGrpSpPr/>
              <p:nvPr/>
            </p:nvGrpSpPr>
            <p:grpSpPr>
              <a:xfrm>
                <a:off x="6732240" y="3573016"/>
                <a:ext cx="1944216" cy="648072"/>
                <a:chOff x="5868144" y="3501008"/>
                <a:chExt cx="1944216" cy="648072"/>
              </a:xfrm>
            </p:grpSpPr>
            <p:sp>
              <p:nvSpPr>
                <p:cNvPr id="29" name="正方形/長方形 28"/>
                <p:cNvSpPr/>
                <p:nvPr/>
              </p:nvSpPr>
              <p:spPr>
                <a:xfrm>
                  <a:off x="6228184" y="3501008"/>
                  <a:ext cx="1584176" cy="432048"/>
                </a:xfrm>
                <a:prstGeom prst="rect">
                  <a:avLst/>
                </a:prstGeom>
                <a:noFill/>
                <a:ln w="19050" cmpd="sng">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30" name="グループ化 22"/>
                <p:cNvGrpSpPr/>
                <p:nvPr/>
              </p:nvGrpSpPr>
              <p:grpSpPr>
                <a:xfrm>
                  <a:off x="5868144" y="3645024"/>
                  <a:ext cx="1728192" cy="504056"/>
                  <a:chOff x="5364088" y="1556792"/>
                  <a:chExt cx="1512168" cy="720080"/>
                </a:xfrm>
                <a:solidFill>
                  <a:schemeClr val="bg1"/>
                </a:solidFill>
              </p:grpSpPr>
              <p:sp>
                <p:nvSpPr>
                  <p:cNvPr id="31" name="正方形/長方形 23"/>
                  <p:cNvSpPr/>
                  <p:nvPr/>
                </p:nvSpPr>
                <p:spPr>
                  <a:xfrm>
                    <a:off x="5364088" y="1556792"/>
                    <a:ext cx="1512168" cy="720080"/>
                  </a:xfrm>
                  <a:prstGeom prst="rect">
                    <a:avLst/>
                  </a:prstGeom>
                  <a:grpFill/>
                  <a:ln w="19050" cmpd="sng">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2" name="テキスト ボックス 31"/>
                  <p:cNvSpPr txBox="1"/>
                  <p:nvPr/>
                </p:nvSpPr>
                <p:spPr>
                  <a:xfrm>
                    <a:off x="5616116" y="1659661"/>
                    <a:ext cx="846814" cy="439681"/>
                  </a:xfrm>
                  <a:prstGeom prst="rect">
                    <a:avLst/>
                  </a:prstGeom>
                  <a:grpFill/>
                </p:spPr>
                <p:txBody>
                  <a:bodyPr wrap="square" rtlCol="0">
                    <a:spAutoFit/>
                  </a:bodyPr>
                  <a:lstStyle/>
                  <a:p>
                    <a:r>
                      <a:rPr lang="ja-JP" altLang="en-US" sz="1400" u="sng" dirty="0" smtClean="0"/>
                      <a:t>イメージ</a:t>
                    </a:r>
                    <a:endParaRPr kumimoji="1" lang="ja-JP" altLang="en-US" sz="1400" u="sng" dirty="0"/>
                  </a:p>
                </p:txBody>
              </p:sp>
            </p:grpSp>
          </p:grpSp>
          <p:grpSp>
            <p:nvGrpSpPr>
              <p:cNvPr id="9" name="グループ化 26"/>
              <p:cNvGrpSpPr/>
              <p:nvPr/>
            </p:nvGrpSpPr>
            <p:grpSpPr>
              <a:xfrm>
                <a:off x="6660232" y="1412776"/>
                <a:ext cx="1872208" cy="648071"/>
                <a:chOff x="5868144" y="3501008"/>
                <a:chExt cx="1872208" cy="648071"/>
              </a:xfrm>
            </p:grpSpPr>
            <p:sp>
              <p:nvSpPr>
                <p:cNvPr id="25" name="正方形/長方形 24"/>
                <p:cNvSpPr/>
                <p:nvPr/>
              </p:nvSpPr>
              <p:spPr>
                <a:xfrm>
                  <a:off x="6156176" y="3501008"/>
                  <a:ext cx="1584176" cy="432048"/>
                </a:xfrm>
                <a:prstGeom prst="rect">
                  <a:avLst/>
                </a:prstGeom>
                <a:noFill/>
                <a:ln w="19050" cmpd="sng">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26" name="グループ化 22"/>
                <p:cNvGrpSpPr/>
                <p:nvPr/>
              </p:nvGrpSpPr>
              <p:grpSpPr>
                <a:xfrm>
                  <a:off x="5868144" y="3717030"/>
                  <a:ext cx="1728192" cy="432049"/>
                  <a:chOff x="5364088" y="1659661"/>
                  <a:chExt cx="1512168" cy="617214"/>
                </a:xfrm>
                <a:solidFill>
                  <a:schemeClr val="bg1"/>
                </a:solidFill>
              </p:grpSpPr>
              <p:sp>
                <p:nvSpPr>
                  <p:cNvPr id="27" name="正方形/長方形 26"/>
                  <p:cNvSpPr/>
                  <p:nvPr/>
                </p:nvSpPr>
                <p:spPr>
                  <a:xfrm>
                    <a:off x="5364088" y="1659664"/>
                    <a:ext cx="1512168" cy="617211"/>
                  </a:xfrm>
                  <a:prstGeom prst="rect">
                    <a:avLst/>
                  </a:prstGeom>
                  <a:grpFill/>
                  <a:ln w="19050" cmpd="sng">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8" name="テキスト ボックス 27"/>
                  <p:cNvSpPr txBox="1"/>
                  <p:nvPr/>
                </p:nvSpPr>
                <p:spPr>
                  <a:xfrm>
                    <a:off x="5679123" y="1659661"/>
                    <a:ext cx="846814" cy="439682"/>
                  </a:xfrm>
                  <a:prstGeom prst="rect">
                    <a:avLst/>
                  </a:prstGeom>
                  <a:noFill/>
                </p:spPr>
                <p:txBody>
                  <a:bodyPr wrap="square" rtlCol="0">
                    <a:spAutoFit/>
                  </a:bodyPr>
                  <a:lstStyle/>
                  <a:p>
                    <a:r>
                      <a:rPr lang="ja-JP" altLang="en-US" sz="1400" u="sng" dirty="0" smtClean="0"/>
                      <a:t>商品</a:t>
                    </a:r>
                    <a:endParaRPr kumimoji="1" lang="ja-JP" altLang="en-US" sz="1400" u="sng" dirty="0"/>
                  </a:p>
                </p:txBody>
              </p:sp>
            </p:grpSp>
          </p:grpSp>
          <p:cxnSp>
            <p:nvCxnSpPr>
              <p:cNvPr id="10" name="直線コネクタ 9"/>
              <p:cNvCxnSpPr>
                <a:endCxn id="34" idx="1"/>
              </p:cNvCxnSpPr>
              <p:nvPr/>
            </p:nvCxnSpPr>
            <p:spPr>
              <a:xfrm>
                <a:off x="2681790" y="2852936"/>
                <a:ext cx="1386154" cy="1089991"/>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 name="直線コネクタ 10"/>
              <p:cNvCxnSpPr>
                <a:endCxn id="35" idx="1"/>
              </p:cNvCxnSpPr>
              <p:nvPr/>
            </p:nvCxnSpPr>
            <p:spPr>
              <a:xfrm flipV="1">
                <a:off x="2681790" y="1844824"/>
                <a:ext cx="1242138" cy="1008112"/>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 name="直線コネクタ 11"/>
              <p:cNvCxnSpPr>
                <a:stCxn id="35" idx="3"/>
                <a:endCxn id="27" idx="1"/>
              </p:cNvCxnSpPr>
              <p:nvPr/>
            </p:nvCxnSpPr>
            <p:spPr>
              <a:xfrm>
                <a:off x="5436096" y="1844824"/>
                <a:ext cx="1224136"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 name="直線コネクタ 12"/>
              <p:cNvCxnSpPr>
                <a:stCxn id="34" idx="3"/>
              </p:cNvCxnSpPr>
              <p:nvPr/>
            </p:nvCxnSpPr>
            <p:spPr>
              <a:xfrm>
                <a:off x="5580112" y="3942927"/>
                <a:ext cx="1152128" cy="26133"/>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sp>
            <p:nvSpPr>
              <p:cNvPr id="14" name="テキスト ボックス 13"/>
              <p:cNvSpPr txBox="1"/>
              <p:nvPr/>
            </p:nvSpPr>
            <p:spPr>
              <a:xfrm>
                <a:off x="0" y="2348880"/>
                <a:ext cx="936475" cy="307777"/>
              </a:xfrm>
              <a:prstGeom prst="rect">
                <a:avLst/>
              </a:prstGeom>
              <a:noFill/>
            </p:spPr>
            <p:txBody>
              <a:bodyPr wrap="none" rtlCol="0">
                <a:spAutoFit/>
              </a:bodyPr>
              <a:lstStyle/>
              <a:p>
                <a:r>
                  <a:rPr kumimoji="1" lang="ja-JP" altLang="en-US" sz="1400" dirty="0" smtClean="0"/>
                  <a:t>１：表示（）</a:t>
                </a:r>
                <a:endParaRPr kumimoji="1" lang="ja-JP" altLang="en-US" sz="1400" dirty="0"/>
              </a:p>
            </p:txBody>
          </p:sp>
          <p:cxnSp>
            <p:nvCxnSpPr>
              <p:cNvPr id="15" name="直線コネクタ 14"/>
              <p:cNvCxnSpPr/>
              <p:nvPr/>
            </p:nvCxnSpPr>
            <p:spPr>
              <a:xfrm>
                <a:off x="179512" y="2852936"/>
                <a:ext cx="864096"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 name="直線矢印コネクタ 15"/>
              <p:cNvCxnSpPr/>
              <p:nvPr/>
            </p:nvCxnSpPr>
            <p:spPr>
              <a:xfrm>
                <a:off x="251520" y="2708920"/>
                <a:ext cx="648072" cy="1588"/>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7" name="直線矢印コネクタ 16"/>
              <p:cNvCxnSpPr/>
              <p:nvPr/>
            </p:nvCxnSpPr>
            <p:spPr>
              <a:xfrm flipV="1">
                <a:off x="2987824" y="1988840"/>
                <a:ext cx="648072" cy="504056"/>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8" name="直線矢印コネクタ 17"/>
              <p:cNvCxnSpPr/>
              <p:nvPr/>
            </p:nvCxnSpPr>
            <p:spPr>
              <a:xfrm>
                <a:off x="3131840" y="3068960"/>
                <a:ext cx="504056" cy="432048"/>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9" name="直線矢印コネクタ 18"/>
              <p:cNvCxnSpPr/>
              <p:nvPr/>
            </p:nvCxnSpPr>
            <p:spPr>
              <a:xfrm>
                <a:off x="5652120" y="1340768"/>
                <a:ext cx="648072" cy="1588"/>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0" name="直線矢印コネクタ 19"/>
              <p:cNvCxnSpPr/>
              <p:nvPr/>
            </p:nvCxnSpPr>
            <p:spPr>
              <a:xfrm>
                <a:off x="5796136" y="3573016"/>
                <a:ext cx="648072" cy="1588"/>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21" name="テキスト ボックス 20"/>
              <p:cNvSpPr txBox="1"/>
              <p:nvPr/>
            </p:nvSpPr>
            <p:spPr>
              <a:xfrm rot="19342281">
                <a:off x="2584628" y="1939266"/>
                <a:ext cx="1035861" cy="307777"/>
              </a:xfrm>
              <a:prstGeom prst="rect">
                <a:avLst/>
              </a:prstGeom>
              <a:noFill/>
            </p:spPr>
            <p:txBody>
              <a:bodyPr wrap="none" rtlCol="0">
                <a:spAutoFit/>
              </a:bodyPr>
              <a:lstStyle/>
              <a:p>
                <a:r>
                  <a:rPr lang="ja-JP" altLang="en-US" sz="1400" dirty="0" smtClean="0"/>
                  <a:t>２</a:t>
                </a:r>
                <a:r>
                  <a:rPr lang="en-US" altLang="ja-JP" sz="1400" dirty="0" smtClean="0"/>
                  <a:t>a</a:t>
                </a:r>
                <a:r>
                  <a:rPr kumimoji="1" lang="ja-JP" altLang="en-US" sz="1400" dirty="0" smtClean="0"/>
                  <a:t>：表示（）</a:t>
                </a:r>
                <a:endParaRPr kumimoji="1" lang="ja-JP" altLang="en-US" sz="1400" dirty="0"/>
              </a:p>
            </p:txBody>
          </p:sp>
          <p:sp>
            <p:nvSpPr>
              <p:cNvPr id="22" name="テキスト ボックス 21"/>
              <p:cNvSpPr txBox="1"/>
              <p:nvPr/>
            </p:nvSpPr>
            <p:spPr>
              <a:xfrm rot="2507777">
                <a:off x="3134922" y="2974541"/>
                <a:ext cx="1048685" cy="307777"/>
              </a:xfrm>
              <a:prstGeom prst="rect">
                <a:avLst/>
              </a:prstGeom>
              <a:noFill/>
            </p:spPr>
            <p:txBody>
              <a:bodyPr wrap="none" rtlCol="0">
                <a:spAutoFit/>
              </a:bodyPr>
              <a:lstStyle/>
              <a:p>
                <a:r>
                  <a:rPr lang="ja-JP" altLang="en-US" sz="1400" dirty="0" smtClean="0"/>
                  <a:t>２</a:t>
                </a:r>
                <a:r>
                  <a:rPr lang="en-US" altLang="ja-JP" sz="1400" dirty="0" smtClean="0"/>
                  <a:t>b</a:t>
                </a:r>
                <a:r>
                  <a:rPr kumimoji="1" lang="ja-JP" altLang="en-US" sz="1400" dirty="0" smtClean="0"/>
                  <a:t>：表示（）</a:t>
                </a:r>
                <a:endParaRPr kumimoji="1" lang="ja-JP" altLang="en-US" sz="1400" dirty="0"/>
              </a:p>
            </p:txBody>
          </p:sp>
          <p:sp>
            <p:nvSpPr>
              <p:cNvPr id="23" name="テキスト ボックス 22"/>
              <p:cNvSpPr txBox="1"/>
              <p:nvPr/>
            </p:nvSpPr>
            <p:spPr>
              <a:xfrm>
                <a:off x="5076056" y="980728"/>
                <a:ext cx="1760418" cy="307777"/>
              </a:xfrm>
              <a:prstGeom prst="rect">
                <a:avLst/>
              </a:prstGeom>
              <a:noFill/>
            </p:spPr>
            <p:txBody>
              <a:bodyPr wrap="none" rtlCol="0">
                <a:spAutoFit/>
              </a:bodyPr>
              <a:lstStyle/>
              <a:p>
                <a:r>
                  <a:rPr kumimoji="1" lang="en-US" altLang="ja-JP" sz="1400" dirty="0" smtClean="0"/>
                  <a:t>3a*[</a:t>
                </a:r>
                <a:r>
                  <a:rPr kumimoji="1" lang="en-US" altLang="ja-JP" sz="1400" dirty="0" err="1" smtClean="0"/>
                  <a:t>i</a:t>
                </a:r>
                <a:r>
                  <a:rPr kumimoji="1" lang="en-US" altLang="ja-JP" sz="1400" dirty="0" smtClean="0"/>
                  <a:t>=1..n]</a:t>
                </a:r>
                <a:r>
                  <a:rPr kumimoji="1" lang="ja-JP" altLang="en-US" sz="1400" dirty="0" smtClean="0"/>
                  <a:t>：表示（）</a:t>
                </a:r>
                <a:endParaRPr kumimoji="1" lang="ja-JP" altLang="en-US" sz="1400" dirty="0"/>
              </a:p>
            </p:txBody>
          </p:sp>
          <p:sp>
            <p:nvSpPr>
              <p:cNvPr id="24" name="テキスト ボックス 23"/>
              <p:cNvSpPr txBox="1"/>
              <p:nvPr/>
            </p:nvSpPr>
            <p:spPr>
              <a:xfrm>
                <a:off x="5148064" y="3140968"/>
                <a:ext cx="1773242" cy="307777"/>
              </a:xfrm>
              <a:prstGeom prst="rect">
                <a:avLst/>
              </a:prstGeom>
              <a:noFill/>
            </p:spPr>
            <p:txBody>
              <a:bodyPr wrap="none" rtlCol="0">
                <a:spAutoFit/>
              </a:bodyPr>
              <a:lstStyle/>
              <a:p>
                <a:r>
                  <a:rPr kumimoji="1" lang="en-US" altLang="ja-JP" sz="1400" dirty="0" smtClean="0"/>
                  <a:t>3b*[</a:t>
                </a:r>
                <a:r>
                  <a:rPr kumimoji="1" lang="en-US" altLang="ja-JP" sz="1400" dirty="0" err="1" smtClean="0"/>
                  <a:t>i</a:t>
                </a:r>
                <a:r>
                  <a:rPr kumimoji="1" lang="en-US" altLang="ja-JP" sz="1400" dirty="0" smtClean="0"/>
                  <a:t>=1..n]</a:t>
                </a:r>
                <a:r>
                  <a:rPr kumimoji="1" lang="ja-JP" altLang="en-US" sz="1400" dirty="0" smtClean="0"/>
                  <a:t>：表示（）</a:t>
                </a:r>
                <a:endParaRPr kumimoji="1" lang="ja-JP" altLang="en-US" sz="1400" dirty="0"/>
              </a:p>
            </p:txBody>
          </p:sp>
        </p:grpSp>
        <p:sp>
          <p:nvSpPr>
            <p:cNvPr id="39" name="正方形/長方形 4"/>
            <p:cNvSpPr/>
            <p:nvPr/>
          </p:nvSpPr>
          <p:spPr>
            <a:xfrm>
              <a:off x="2123728" y="4437112"/>
              <a:ext cx="1566174" cy="360040"/>
            </a:xfrm>
            <a:prstGeom prst="rect">
              <a:avLst/>
            </a:prstGeom>
            <a:noFill/>
            <a:ln w="19050" cmpd="sng">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0" name="テキスト ボックス 5"/>
            <p:cNvSpPr txBox="1"/>
            <p:nvPr/>
          </p:nvSpPr>
          <p:spPr>
            <a:xfrm>
              <a:off x="2555776" y="4509120"/>
              <a:ext cx="1152128" cy="307777"/>
            </a:xfrm>
            <a:prstGeom prst="rect">
              <a:avLst/>
            </a:prstGeom>
            <a:noFill/>
          </p:spPr>
          <p:txBody>
            <a:bodyPr wrap="square" rtlCol="0">
              <a:spAutoFit/>
            </a:bodyPr>
            <a:lstStyle/>
            <a:p>
              <a:r>
                <a:rPr lang="ja-JP" altLang="en-US" sz="1400" u="sng" dirty="0" smtClean="0"/>
                <a:t>ボタン</a:t>
              </a:r>
              <a:endParaRPr kumimoji="1" lang="ja-JP" altLang="en-US" sz="1400" u="sng" dirty="0"/>
            </a:p>
          </p:txBody>
        </p:sp>
        <p:cxnSp>
          <p:nvCxnSpPr>
            <p:cNvPr id="41" name="直線コネクタ 40"/>
            <p:cNvCxnSpPr>
              <a:endCxn id="39" idx="0"/>
            </p:cNvCxnSpPr>
            <p:nvPr/>
          </p:nvCxnSpPr>
          <p:spPr>
            <a:xfrm>
              <a:off x="1259632" y="3068960"/>
              <a:ext cx="1647183" cy="1368152"/>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6" name="直線矢印コネクタ 45"/>
            <p:cNvCxnSpPr/>
            <p:nvPr/>
          </p:nvCxnSpPr>
          <p:spPr>
            <a:xfrm>
              <a:off x="1835696" y="3429000"/>
              <a:ext cx="504056" cy="432048"/>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48" name="テキスト ボックス 47"/>
            <p:cNvSpPr txBox="1"/>
            <p:nvPr/>
          </p:nvSpPr>
          <p:spPr>
            <a:xfrm rot="2618390">
              <a:off x="1555096" y="3636151"/>
              <a:ext cx="1911101" cy="307777"/>
            </a:xfrm>
            <a:prstGeom prst="rect">
              <a:avLst/>
            </a:prstGeom>
            <a:noFill/>
          </p:spPr>
          <p:txBody>
            <a:bodyPr wrap="square" rtlCol="0">
              <a:spAutoFit/>
            </a:bodyPr>
            <a:lstStyle/>
            <a:p>
              <a:r>
                <a:rPr lang="en-US" altLang="ja-JP" sz="1400" dirty="0" smtClean="0"/>
                <a:t>2a,</a:t>
              </a:r>
              <a:r>
                <a:rPr lang="ja-JP" altLang="en-US" sz="1400" dirty="0" smtClean="0"/>
                <a:t>２</a:t>
              </a:r>
              <a:r>
                <a:rPr lang="en-US" altLang="ja-JP" sz="1400" dirty="0" smtClean="0"/>
                <a:t>b/2</a:t>
              </a:r>
              <a:r>
                <a:rPr kumimoji="1" lang="ja-JP" altLang="en-US" sz="1400" dirty="0" smtClean="0"/>
                <a:t>：表示（）</a:t>
              </a:r>
              <a:endParaRPr kumimoji="1" lang="ja-JP" altLang="en-US" sz="1400" dirty="0"/>
            </a:p>
          </p:txBody>
        </p:sp>
      </p:gr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コンテンツ プレースホルダ 1"/>
          <p:cNvSpPr>
            <a:spLocks noGrp="1"/>
          </p:cNvSpPr>
          <p:nvPr>
            <p:ph idx="1"/>
          </p:nvPr>
        </p:nvSpPr>
        <p:spPr>
          <a:xfrm>
            <a:off x="611560" y="1052736"/>
            <a:ext cx="8229600" cy="1872208"/>
          </a:xfrm>
        </p:spPr>
        <p:txBody>
          <a:bodyPr>
            <a:normAutofit/>
          </a:bodyPr>
          <a:lstStyle/>
          <a:p>
            <a:pPr>
              <a:buFont typeface="Wingdings" pitchFamily="2" charset="2"/>
              <a:buChar char="n"/>
            </a:pPr>
            <a:r>
              <a:rPr kumimoji="1" lang="ja-JP" altLang="en-US" sz="2000" dirty="0" smtClean="0"/>
              <a:t>アクティブオブジェクトは制御する流れを一つ所有し、制御活動を開始して、相互作用の流れを制御するオブジェクト</a:t>
            </a:r>
            <a:endParaRPr kumimoji="1" lang="en-US" altLang="ja-JP" sz="2000" dirty="0" smtClean="0"/>
          </a:p>
          <a:p>
            <a:pPr>
              <a:buFont typeface="Wingdings" pitchFamily="2" charset="2"/>
              <a:buChar char="n"/>
            </a:pPr>
            <a:r>
              <a:rPr lang="ja-JP" altLang="en-US" sz="2000" dirty="0"/>
              <a:t>アクティブオブジェクト</a:t>
            </a:r>
            <a:r>
              <a:rPr lang="ja-JP" altLang="en-US" sz="2000" dirty="0" smtClean="0"/>
              <a:t>は別のオブジェクトの制御下では稼働しない</a:t>
            </a:r>
            <a:endParaRPr lang="en-US" altLang="ja-JP" sz="2000" dirty="0" smtClean="0"/>
          </a:p>
          <a:p>
            <a:pPr>
              <a:buFont typeface="Wingdings" pitchFamily="2" charset="2"/>
              <a:buChar char="n"/>
            </a:pPr>
            <a:r>
              <a:rPr kumimoji="1" lang="ja-JP" altLang="en-US" sz="2000" dirty="0" smtClean="0"/>
              <a:t>一度生成されると他のアクティブオブジェクトと独立して稼働する</a:t>
            </a:r>
            <a:endParaRPr kumimoji="1" lang="en-US" altLang="ja-JP" sz="2000" dirty="0" smtClean="0"/>
          </a:p>
          <a:p>
            <a:pPr>
              <a:buFont typeface="Wingdings" pitchFamily="2" charset="2"/>
              <a:buChar char="n"/>
            </a:pPr>
            <a:r>
              <a:rPr lang="ja-JP" altLang="en-US" sz="2000" dirty="0"/>
              <a:t>独自の</a:t>
            </a:r>
            <a:r>
              <a:rPr lang="ja-JP" altLang="en-US" sz="2000" dirty="0" smtClean="0"/>
              <a:t>制御スレッドを持たないオブジェクトをパッシブオブジェクトという</a:t>
            </a:r>
            <a:endParaRPr kumimoji="1" lang="ja-JP" altLang="en-US" sz="2000" dirty="0"/>
          </a:p>
        </p:txBody>
      </p:sp>
      <p:sp>
        <p:nvSpPr>
          <p:cNvPr id="3" name="タイトル 2"/>
          <p:cNvSpPr>
            <a:spLocks noGrp="1"/>
          </p:cNvSpPr>
          <p:nvPr>
            <p:ph type="title"/>
          </p:nvPr>
        </p:nvSpPr>
        <p:spPr>
          <a:xfrm>
            <a:off x="457200" y="274638"/>
            <a:ext cx="8229600" cy="778098"/>
          </a:xfrm>
        </p:spPr>
        <p:txBody>
          <a:bodyPr>
            <a:normAutofit/>
          </a:bodyPr>
          <a:lstStyle/>
          <a:p>
            <a:r>
              <a:rPr kumimoji="1" lang="ja-JP" altLang="en-US" sz="3600" dirty="0" smtClean="0"/>
              <a:t>アクティブオブジェクト</a:t>
            </a:r>
            <a:endParaRPr kumimoji="1" lang="ja-JP" altLang="en-US" sz="3600" dirty="0"/>
          </a:p>
        </p:txBody>
      </p:sp>
      <p:grpSp>
        <p:nvGrpSpPr>
          <p:cNvPr id="24" name="グループ化 23"/>
          <p:cNvGrpSpPr/>
          <p:nvPr/>
        </p:nvGrpSpPr>
        <p:grpSpPr>
          <a:xfrm>
            <a:off x="1713415" y="2865604"/>
            <a:ext cx="5891281" cy="2913124"/>
            <a:chOff x="1259632" y="1043915"/>
            <a:chExt cx="6210689" cy="3393197"/>
          </a:xfrm>
        </p:grpSpPr>
        <p:grpSp>
          <p:nvGrpSpPr>
            <p:cNvPr id="7" name="グループ化 6"/>
            <p:cNvGrpSpPr/>
            <p:nvPr/>
          </p:nvGrpSpPr>
          <p:grpSpPr>
            <a:xfrm>
              <a:off x="1259632" y="2276872"/>
              <a:ext cx="1638182" cy="576064"/>
              <a:chOff x="1259632" y="1988840"/>
              <a:chExt cx="1638182" cy="576064"/>
            </a:xfrm>
          </p:grpSpPr>
          <p:sp>
            <p:nvSpPr>
              <p:cNvPr id="5" name="正方形/長方形 4"/>
              <p:cNvSpPr/>
              <p:nvPr/>
            </p:nvSpPr>
            <p:spPr>
              <a:xfrm>
                <a:off x="1259632" y="1988840"/>
                <a:ext cx="1638182" cy="576064"/>
              </a:xfrm>
              <a:prstGeom prst="rect">
                <a:avLst/>
              </a:prstGeom>
              <a:noFill/>
              <a:ln w="34925" cmpd="sng">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 name="テキスト ボックス 5"/>
              <p:cNvSpPr txBox="1"/>
              <p:nvPr/>
            </p:nvSpPr>
            <p:spPr>
              <a:xfrm>
                <a:off x="1691680" y="2132856"/>
                <a:ext cx="936104" cy="369332"/>
              </a:xfrm>
              <a:prstGeom prst="rect">
                <a:avLst/>
              </a:prstGeom>
              <a:noFill/>
            </p:spPr>
            <p:txBody>
              <a:bodyPr wrap="square" rtlCol="0">
                <a:spAutoFit/>
              </a:bodyPr>
              <a:lstStyle/>
              <a:p>
                <a:r>
                  <a:rPr kumimoji="1" lang="ja-JP" altLang="en-US" u="sng" dirty="0" smtClean="0"/>
                  <a:t>課長</a:t>
                </a:r>
                <a:endParaRPr kumimoji="1" lang="ja-JP" altLang="en-US" u="sng" dirty="0"/>
              </a:p>
            </p:txBody>
          </p:sp>
        </p:grpSp>
        <p:grpSp>
          <p:nvGrpSpPr>
            <p:cNvPr id="8" name="グループ化 7"/>
            <p:cNvGrpSpPr/>
            <p:nvPr/>
          </p:nvGrpSpPr>
          <p:grpSpPr>
            <a:xfrm>
              <a:off x="5832139" y="1043915"/>
              <a:ext cx="1638182" cy="576064"/>
              <a:chOff x="2159731" y="1475963"/>
              <a:chExt cx="1638182" cy="576064"/>
            </a:xfrm>
          </p:grpSpPr>
          <p:sp>
            <p:nvSpPr>
              <p:cNvPr id="9" name="正方形/長方形 8"/>
              <p:cNvSpPr/>
              <p:nvPr/>
            </p:nvSpPr>
            <p:spPr>
              <a:xfrm>
                <a:off x="2159731" y="1475963"/>
                <a:ext cx="1638182" cy="576064"/>
              </a:xfrm>
              <a:prstGeom prst="rect">
                <a:avLst/>
              </a:prstGeom>
              <a:noFill/>
              <a:ln w="19050" cmpd="sng">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 name="テキスト ボックス 9"/>
              <p:cNvSpPr txBox="1"/>
              <p:nvPr/>
            </p:nvSpPr>
            <p:spPr>
              <a:xfrm>
                <a:off x="2510769" y="1579329"/>
                <a:ext cx="936104" cy="369332"/>
              </a:xfrm>
              <a:prstGeom prst="rect">
                <a:avLst/>
              </a:prstGeom>
              <a:noFill/>
            </p:spPr>
            <p:txBody>
              <a:bodyPr wrap="square" rtlCol="0">
                <a:spAutoFit/>
              </a:bodyPr>
              <a:lstStyle/>
              <a:p>
                <a:r>
                  <a:rPr lang="ja-JP" altLang="en-US" u="sng" dirty="0" smtClean="0"/>
                  <a:t>社員１</a:t>
                </a:r>
                <a:endParaRPr kumimoji="1" lang="ja-JP" altLang="en-US" u="sng" dirty="0"/>
              </a:p>
            </p:txBody>
          </p:sp>
        </p:grpSp>
        <p:grpSp>
          <p:nvGrpSpPr>
            <p:cNvPr id="11" name="グループ化 10"/>
            <p:cNvGrpSpPr/>
            <p:nvPr/>
          </p:nvGrpSpPr>
          <p:grpSpPr>
            <a:xfrm>
              <a:off x="5832137" y="2297248"/>
              <a:ext cx="1638182" cy="596338"/>
              <a:chOff x="2159729" y="1865200"/>
              <a:chExt cx="1638182" cy="596338"/>
            </a:xfrm>
          </p:grpSpPr>
          <p:sp>
            <p:nvSpPr>
              <p:cNvPr id="12" name="正方形/長方形 11"/>
              <p:cNvSpPr/>
              <p:nvPr/>
            </p:nvSpPr>
            <p:spPr>
              <a:xfrm>
                <a:off x="2159729" y="1885474"/>
                <a:ext cx="1638182" cy="576064"/>
              </a:xfrm>
              <a:prstGeom prst="rect">
                <a:avLst/>
              </a:prstGeom>
              <a:noFill/>
              <a:ln w="19050" cmpd="sng">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 name="テキスト ボックス 12"/>
              <p:cNvSpPr txBox="1"/>
              <p:nvPr/>
            </p:nvSpPr>
            <p:spPr>
              <a:xfrm>
                <a:off x="2494553" y="1865200"/>
                <a:ext cx="936104" cy="369332"/>
              </a:xfrm>
              <a:prstGeom prst="rect">
                <a:avLst/>
              </a:prstGeom>
              <a:noFill/>
            </p:spPr>
            <p:txBody>
              <a:bodyPr wrap="square" rtlCol="0">
                <a:spAutoFit/>
              </a:bodyPr>
              <a:lstStyle/>
              <a:p>
                <a:r>
                  <a:rPr lang="ja-JP" altLang="en-US" u="sng" dirty="0" smtClean="0"/>
                  <a:t>社員２</a:t>
                </a:r>
                <a:endParaRPr kumimoji="1" lang="ja-JP" altLang="en-US" u="sng" dirty="0"/>
              </a:p>
            </p:txBody>
          </p:sp>
        </p:grpSp>
        <p:grpSp>
          <p:nvGrpSpPr>
            <p:cNvPr id="14" name="グループ化 13"/>
            <p:cNvGrpSpPr/>
            <p:nvPr/>
          </p:nvGrpSpPr>
          <p:grpSpPr>
            <a:xfrm>
              <a:off x="5738442" y="3766974"/>
              <a:ext cx="1638182" cy="576065"/>
              <a:chOff x="2066034" y="2398822"/>
              <a:chExt cx="1638182" cy="576065"/>
            </a:xfrm>
          </p:grpSpPr>
          <p:sp>
            <p:nvSpPr>
              <p:cNvPr id="15" name="正方形/長方形 14"/>
              <p:cNvSpPr/>
              <p:nvPr/>
            </p:nvSpPr>
            <p:spPr>
              <a:xfrm>
                <a:off x="2066034" y="2398822"/>
                <a:ext cx="1638182" cy="576065"/>
              </a:xfrm>
              <a:prstGeom prst="rect">
                <a:avLst/>
              </a:prstGeom>
              <a:noFill/>
              <a:ln w="19050" cmpd="sng">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6" name="テキスト ボックス 15"/>
              <p:cNvSpPr txBox="1"/>
              <p:nvPr/>
            </p:nvSpPr>
            <p:spPr>
              <a:xfrm>
                <a:off x="2421864" y="2443543"/>
                <a:ext cx="936103" cy="369332"/>
              </a:xfrm>
              <a:prstGeom prst="rect">
                <a:avLst/>
              </a:prstGeom>
              <a:noFill/>
            </p:spPr>
            <p:txBody>
              <a:bodyPr wrap="square" rtlCol="0">
                <a:spAutoFit/>
              </a:bodyPr>
              <a:lstStyle/>
              <a:p>
                <a:r>
                  <a:rPr lang="ja-JP" altLang="en-US" u="sng" dirty="0" smtClean="0"/>
                  <a:t>社員３</a:t>
                </a:r>
                <a:endParaRPr kumimoji="1" lang="ja-JP" altLang="en-US" u="sng" dirty="0"/>
              </a:p>
            </p:txBody>
          </p:sp>
        </p:grpSp>
        <p:grpSp>
          <p:nvGrpSpPr>
            <p:cNvPr id="17" name="グループ化 16"/>
            <p:cNvGrpSpPr/>
            <p:nvPr/>
          </p:nvGrpSpPr>
          <p:grpSpPr>
            <a:xfrm>
              <a:off x="1259632" y="3861048"/>
              <a:ext cx="1638182" cy="576064"/>
              <a:chOff x="1259632" y="1988840"/>
              <a:chExt cx="1638182" cy="576064"/>
            </a:xfrm>
          </p:grpSpPr>
          <p:sp>
            <p:nvSpPr>
              <p:cNvPr id="18" name="正方形/長方形 17"/>
              <p:cNvSpPr/>
              <p:nvPr/>
            </p:nvSpPr>
            <p:spPr>
              <a:xfrm>
                <a:off x="1259632" y="1988840"/>
                <a:ext cx="1638182" cy="576064"/>
              </a:xfrm>
              <a:prstGeom prst="rect">
                <a:avLst/>
              </a:prstGeom>
              <a:noFill/>
              <a:ln w="19050" cmpd="sng">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9" name="テキスト ボックス 18"/>
              <p:cNvSpPr txBox="1"/>
              <p:nvPr/>
            </p:nvSpPr>
            <p:spPr>
              <a:xfrm>
                <a:off x="1691680" y="2132856"/>
                <a:ext cx="936104" cy="369332"/>
              </a:xfrm>
              <a:prstGeom prst="rect">
                <a:avLst/>
              </a:prstGeom>
              <a:noFill/>
            </p:spPr>
            <p:txBody>
              <a:bodyPr wrap="square" rtlCol="0">
                <a:spAutoFit/>
              </a:bodyPr>
              <a:lstStyle/>
              <a:p>
                <a:r>
                  <a:rPr lang="ja-JP" altLang="en-US" u="sng" dirty="0" smtClean="0"/>
                  <a:t>顧客</a:t>
                </a:r>
                <a:endParaRPr lang="en-US" altLang="ja-JP" u="sng" dirty="0" smtClean="0"/>
              </a:p>
            </p:txBody>
          </p:sp>
        </p:grpSp>
        <p:cxnSp>
          <p:nvCxnSpPr>
            <p:cNvPr id="20" name="直線コネクタ 19"/>
            <p:cNvCxnSpPr>
              <a:stCxn id="5" idx="3"/>
              <a:endCxn id="15" idx="1"/>
            </p:cNvCxnSpPr>
            <p:nvPr/>
          </p:nvCxnSpPr>
          <p:spPr>
            <a:xfrm>
              <a:off x="2897814" y="2564904"/>
              <a:ext cx="2840628" cy="1490102"/>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 name="直線コネクタ 22"/>
            <p:cNvCxnSpPr>
              <a:stCxn id="5" idx="3"/>
              <a:endCxn id="12" idx="1"/>
            </p:cNvCxnSpPr>
            <p:nvPr/>
          </p:nvCxnSpPr>
          <p:spPr>
            <a:xfrm>
              <a:off x="2897814" y="2564904"/>
              <a:ext cx="2934324" cy="4065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6" name="直線コネクタ 25"/>
            <p:cNvCxnSpPr>
              <a:stCxn id="5" idx="3"/>
              <a:endCxn id="9" idx="1"/>
            </p:cNvCxnSpPr>
            <p:nvPr/>
          </p:nvCxnSpPr>
          <p:spPr>
            <a:xfrm flipV="1">
              <a:off x="2897814" y="1331947"/>
              <a:ext cx="2934326" cy="1232957"/>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9" name="直線コネクタ 28"/>
            <p:cNvCxnSpPr>
              <a:stCxn id="5" idx="2"/>
              <a:endCxn id="18" idx="0"/>
            </p:cNvCxnSpPr>
            <p:nvPr/>
          </p:nvCxnSpPr>
          <p:spPr>
            <a:xfrm rot="5400000">
              <a:off x="1574667" y="3356992"/>
              <a:ext cx="1008112"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grpSp>
      <p:cxnSp>
        <p:nvCxnSpPr>
          <p:cNvPr id="25" name="直線矢印コネクタ 24"/>
          <p:cNvCxnSpPr/>
          <p:nvPr/>
        </p:nvCxnSpPr>
        <p:spPr>
          <a:xfrm flipV="1">
            <a:off x="4328165" y="3429997"/>
            <a:ext cx="553491" cy="221874"/>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7" name="直線矢印コネクタ 26"/>
          <p:cNvCxnSpPr/>
          <p:nvPr/>
        </p:nvCxnSpPr>
        <p:spPr>
          <a:xfrm>
            <a:off x="4330829" y="4071572"/>
            <a:ext cx="656455" cy="0"/>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4" name="直線矢印コネクタ 33"/>
          <p:cNvCxnSpPr/>
          <p:nvPr/>
        </p:nvCxnSpPr>
        <p:spPr>
          <a:xfrm>
            <a:off x="4604909" y="4655875"/>
            <a:ext cx="512439" cy="248838"/>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42" name="直線矢印コネクタ 41"/>
          <p:cNvCxnSpPr/>
          <p:nvPr/>
        </p:nvCxnSpPr>
        <p:spPr>
          <a:xfrm flipV="1">
            <a:off x="2339752" y="4591965"/>
            <a:ext cx="0" cy="362165"/>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44" name="テキスト ボックス 43"/>
          <p:cNvSpPr txBox="1"/>
          <p:nvPr/>
        </p:nvSpPr>
        <p:spPr>
          <a:xfrm>
            <a:off x="2571389" y="4646354"/>
            <a:ext cx="1348446" cy="307777"/>
          </a:xfrm>
          <a:prstGeom prst="rect">
            <a:avLst/>
          </a:prstGeom>
          <a:noFill/>
        </p:spPr>
        <p:txBody>
          <a:bodyPr wrap="none" rtlCol="0">
            <a:spAutoFit/>
          </a:bodyPr>
          <a:lstStyle/>
          <a:p>
            <a:r>
              <a:rPr kumimoji="1" lang="en-US" altLang="ja-JP" sz="1400" dirty="0" smtClean="0"/>
              <a:t>1</a:t>
            </a:r>
            <a:r>
              <a:rPr kumimoji="1" lang="ja-JP" altLang="en-US" sz="1400" dirty="0" smtClean="0"/>
              <a:t>：トラブル報告</a:t>
            </a:r>
            <a:endParaRPr kumimoji="1" lang="ja-JP" altLang="en-US" sz="1400" dirty="0"/>
          </a:p>
        </p:txBody>
      </p:sp>
      <p:sp>
        <p:nvSpPr>
          <p:cNvPr id="45" name="テキスト ボックス 44"/>
          <p:cNvSpPr txBox="1"/>
          <p:nvPr/>
        </p:nvSpPr>
        <p:spPr>
          <a:xfrm rot="20172194">
            <a:off x="3562571" y="3185343"/>
            <a:ext cx="1531188" cy="307777"/>
          </a:xfrm>
          <a:prstGeom prst="rect">
            <a:avLst/>
          </a:prstGeom>
          <a:noFill/>
        </p:spPr>
        <p:txBody>
          <a:bodyPr wrap="none" rtlCol="0">
            <a:spAutoFit/>
          </a:bodyPr>
          <a:lstStyle/>
          <a:p>
            <a:r>
              <a:rPr kumimoji="1" lang="en-US" altLang="ja-JP" sz="1400" dirty="0" smtClean="0"/>
              <a:t>2a:</a:t>
            </a:r>
            <a:r>
              <a:rPr kumimoji="1" lang="ja-JP" altLang="en-US" sz="1400" dirty="0" smtClean="0"/>
              <a:t>会議室の用意</a:t>
            </a:r>
            <a:endParaRPr kumimoji="1" lang="ja-JP" altLang="en-US" sz="1400" dirty="0"/>
          </a:p>
        </p:txBody>
      </p:sp>
      <p:sp>
        <p:nvSpPr>
          <p:cNvPr id="56" name="テキスト ボックス 55"/>
          <p:cNvSpPr txBox="1"/>
          <p:nvPr/>
        </p:nvSpPr>
        <p:spPr>
          <a:xfrm>
            <a:off x="4423914" y="3687174"/>
            <a:ext cx="1510350" cy="307777"/>
          </a:xfrm>
          <a:prstGeom prst="rect">
            <a:avLst/>
          </a:prstGeom>
          <a:noFill/>
        </p:spPr>
        <p:txBody>
          <a:bodyPr wrap="none" rtlCol="0">
            <a:spAutoFit/>
          </a:bodyPr>
          <a:lstStyle/>
          <a:p>
            <a:r>
              <a:rPr kumimoji="1" lang="en-US" altLang="ja-JP" sz="1400" dirty="0" smtClean="0"/>
              <a:t>2b</a:t>
            </a:r>
            <a:r>
              <a:rPr kumimoji="1" lang="ja-JP" altLang="en-US" sz="1400" dirty="0" smtClean="0"/>
              <a:t>：</a:t>
            </a:r>
            <a:r>
              <a:rPr kumimoji="1" lang="ja-JP" altLang="en-US" sz="1400" dirty="0" smtClean="0">
                <a:latin typeface="+mn-ea"/>
              </a:rPr>
              <a:t>書類のコピー</a:t>
            </a:r>
            <a:endParaRPr kumimoji="1" lang="ja-JP" altLang="en-US" sz="1400" dirty="0">
              <a:latin typeface="+mn-ea"/>
            </a:endParaRPr>
          </a:p>
        </p:txBody>
      </p:sp>
      <p:sp>
        <p:nvSpPr>
          <p:cNvPr id="57" name="テキスト ボックス 56"/>
          <p:cNvSpPr txBox="1"/>
          <p:nvPr/>
        </p:nvSpPr>
        <p:spPr>
          <a:xfrm rot="1734565">
            <a:off x="4486221" y="4600351"/>
            <a:ext cx="1556836" cy="307777"/>
          </a:xfrm>
          <a:prstGeom prst="rect">
            <a:avLst/>
          </a:prstGeom>
          <a:noFill/>
        </p:spPr>
        <p:txBody>
          <a:bodyPr wrap="none" rtlCol="0">
            <a:spAutoFit/>
          </a:bodyPr>
          <a:lstStyle/>
          <a:p>
            <a:r>
              <a:rPr kumimoji="1" lang="en-US" altLang="ja-JP" sz="1400" dirty="0" smtClean="0"/>
              <a:t>2c</a:t>
            </a:r>
            <a:r>
              <a:rPr kumimoji="1" lang="ja-JP" altLang="en-US" sz="1400" dirty="0" smtClean="0"/>
              <a:t>：関係者の招集</a:t>
            </a:r>
            <a:endParaRPr kumimoji="1" lang="ja-JP" altLang="en-US" sz="1400"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コンテンツ プレースホルダ 1"/>
          <p:cNvSpPr>
            <a:spLocks noGrp="1"/>
          </p:cNvSpPr>
          <p:nvPr>
            <p:ph idx="1"/>
          </p:nvPr>
        </p:nvSpPr>
        <p:spPr>
          <a:xfrm>
            <a:off x="457200" y="1556792"/>
            <a:ext cx="8229600" cy="4824536"/>
          </a:xfrm>
        </p:spPr>
        <p:txBody>
          <a:bodyPr>
            <a:normAutofit/>
          </a:bodyPr>
          <a:lstStyle/>
          <a:p>
            <a:endParaRPr lang="en-US" altLang="ja-JP" dirty="0" smtClean="0"/>
          </a:p>
          <a:p>
            <a:pPr>
              <a:buNone/>
            </a:pPr>
            <a:r>
              <a:rPr lang="en-US" altLang="ja-JP" dirty="0" smtClean="0"/>
              <a:t>			</a:t>
            </a:r>
            <a:r>
              <a:rPr lang="en-US" altLang="ja-JP" b="1" dirty="0" smtClean="0"/>
              <a:t>/</a:t>
            </a:r>
            <a:r>
              <a:rPr lang="ja-JP" altLang="en-US" b="1" dirty="0" smtClean="0"/>
              <a:t>役割（ロール）名：クラス名</a:t>
            </a:r>
            <a:endParaRPr lang="en-US" altLang="ja-JP" b="1" dirty="0" smtClean="0"/>
          </a:p>
          <a:p>
            <a:pPr>
              <a:buNone/>
            </a:pPr>
            <a:r>
              <a:rPr lang="ja-JP" altLang="en-US" dirty="0" smtClean="0"/>
              <a:t>　　　　　　　　　　　</a:t>
            </a:r>
            <a:r>
              <a:rPr lang="en-US" altLang="ja-JP" dirty="0" smtClean="0"/>
              <a:t>/</a:t>
            </a:r>
            <a:r>
              <a:rPr lang="ja-JP" altLang="en-US" dirty="0" smtClean="0"/>
              <a:t>買い手　　：会社</a:t>
            </a:r>
            <a:endParaRPr lang="en-US" altLang="ja-JP" dirty="0" smtClean="0"/>
          </a:p>
          <a:p>
            <a:endParaRPr lang="en-US" altLang="ja-JP" dirty="0" smtClean="0"/>
          </a:p>
          <a:p>
            <a:endParaRPr lang="en-US" altLang="ja-JP" dirty="0" smtClean="0"/>
          </a:p>
          <a:p>
            <a:endParaRPr lang="en-US" altLang="ja-JP" dirty="0" smtClean="0"/>
          </a:p>
          <a:p>
            <a:pPr>
              <a:buFont typeface="Wingdings" pitchFamily="2" charset="2"/>
              <a:buChar char="n"/>
            </a:pPr>
            <a:r>
              <a:rPr lang="ja-JP" altLang="en-US" sz="2000" dirty="0" smtClean="0"/>
              <a:t>仕様レベルコラボレーション図ではオブジェクト同士の協調関係の中で、定義された役割（ロール）を表現する</a:t>
            </a:r>
            <a:endParaRPr lang="en-US" altLang="ja-JP" sz="2000" dirty="0" smtClean="0"/>
          </a:p>
          <a:p>
            <a:pPr>
              <a:buFont typeface="Wingdings" pitchFamily="2" charset="2"/>
              <a:buChar char="n"/>
            </a:pPr>
            <a:r>
              <a:rPr lang="ja-JP" altLang="en-US" sz="2000" dirty="0" smtClean="0"/>
              <a:t>コラボレーション図では同じクラスでも、異なる役割を演じることがあるため、役割を</a:t>
            </a:r>
            <a:r>
              <a:rPr lang="en-US" altLang="ja-JP" sz="2000" dirty="0" smtClean="0"/>
              <a:t>”/”</a:t>
            </a:r>
            <a:r>
              <a:rPr lang="ja-JP" altLang="en-US" sz="2000" dirty="0" smtClean="0"/>
              <a:t>のあとに記述する</a:t>
            </a:r>
            <a:endParaRPr lang="en-US" altLang="ja-JP" sz="2000" dirty="0" smtClean="0"/>
          </a:p>
          <a:p>
            <a:pPr>
              <a:buFont typeface="Wingdings" pitchFamily="2" charset="2"/>
              <a:buChar char="n"/>
            </a:pPr>
            <a:endParaRPr kumimoji="1" lang="ja-JP" altLang="en-US" dirty="0"/>
          </a:p>
        </p:txBody>
      </p:sp>
      <p:sp>
        <p:nvSpPr>
          <p:cNvPr id="3" name="タイトル 2"/>
          <p:cNvSpPr>
            <a:spLocks noGrp="1"/>
          </p:cNvSpPr>
          <p:nvPr>
            <p:ph type="title"/>
          </p:nvPr>
        </p:nvSpPr>
        <p:spPr>
          <a:xfrm>
            <a:off x="457200" y="274638"/>
            <a:ext cx="8229600" cy="778098"/>
          </a:xfrm>
        </p:spPr>
        <p:txBody>
          <a:bodyPr/>
          <a:lstStyle/>
          <a:p>
            <a:r>
              <a:rPr lang="ja-JP" altLang="en-US" dirty="0" smtClean="0"/>
              <a:t>仕様レベルコラボレーション図</a:t>
            </a:r>
            <a:endParaRPr kumimoji="1" lang="ja-JP" altLang="en-US"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コンテンツ プレースホルダ 1"/>
          <p:cNvSpPr>
            <a:spLocks noGrp="1"/>
          </p:cNvSpPr>
          <p:nvPr>
            <p:ph idx="1"/>
          </p:nvPr>
        </p:nvSpPr>
        <p:spPr>
          <a:xfrm>
            <a:off x="457200" y="5013176"/>
            <a:ext cx="8229600" cy="994115"/>
          </a:xfrm>
        </p:spPr>
        <p:txBody>
          <a:bodyPr/>
          <a:lstStyle/>
          <a:p>
            <a:pPr marL="109728" indent="0">
              <a:buNone/>
            </a:pPr>
            <a:r>
              <a:rPr kumimoji="1" lang="en-US" altLang="ja-JP" dirty="0" smtClean="0"/>
              <a:t>		</a:t>
            </a:r>
            <a:r>
              <a:rPr kumimoji="1" lang="ja-JP" altLang="en-US" dirty="0" smtClean="0"/>
              <a:t>販売活動の協調関係</a:t>
            </a:r>
            <a:endParaRPr kumimoji="1" lang="ja-JP" altLang="en-US" dirty="0"/>
          </a:p>
        </p:txBody>
      </p:sp>
      <p:sp>
        <p:nvSpPr>
          <p:cNvPr id="3" name="タイトル 2"/>
          <p:cNvSpPr>
            <a:spLocks noGrp="1"/>
          </p:cNvSpPr>
          <p:nvPr>
            <p:ph type="title"/>
          </p:nvPr>
        </p:nvSpPr>
        <p:spPr>
          <a:xfrm>
            <a:off x="457200" y="274638"/>
            <a:ext cx="8229600" cy="994122"/>
          </a:xfrm>
        </p:spPr>
        <p:txBody>
          <a:bodyPr/>
          <a:lstStyle/>
          <a:p>
            <a:r>
              <a:rPr lang="ja-JP" altLang="en-US" dirty="0" smtClean="0"/>
              <a:t>仕様レベルコラボレーション図</a:t>
            </a:r>
            <a:endParaRPr kumimoji="1" lang="ja-JP" altLang="en-US" dirty="0"/>
          </a:p>
        </p:txBody>
      </p:sp>
      <p:grpSp>
        <p:nvGrpSpPr>
          <p:cNvPr id="4" name="グループ化 3"/>
          <p:cNvGrpSpPr/>
          <p:nvPr/>
        </p:nvGrpSpPr>
        <p:grpSpPr>
          <a:xfrm>
            <a:off x="5940152" y="1412776"/>
            <a:ext cx="1800200" cy="648072"/>
            <a:chOff x="5364088" y="1556791"/>
            <a:chExt cx="1512168" cy="720080"/>
          </a:xfrm>
        </p:grpSpPr>
        <p:sp>
          <p:nvSpPr>
            <p:cNvPr id="5" name="正方形/長方形 4"/>
            <p:cNvSpPr/>
            <p:nvPr/>
          </p:nvSpPr>
          <p:spPr>
            <a:xfrm>
              <a:off x="5364088" y="1556791"/>
              <a:ext cx="1512168" cy="720080"/>
            </a:xfrm>
            <a:prstGeom prst="rect">
              <a:avLst/>
            </a:prstGeom>
            <a:noFill/>
            <a:ln w="19050" cmpd="sng">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 name="テキスト ボックス 5"/>
            <p:cNvSpPr txBox="1"/>
            <p:nvPr/>
          </p:nvSpPr>
          <p:spPr>
            <a:xfrm>
              <a:off x="5424575" y="1716809"/>
              <a:ext cx="1451681" cy="410369"/>
            </a:xfrm>
            <a:prstGeom prst="rect">
              <a:avLst/>
            </a:prstGeom>
            <a:noFill/>
          </p:spPr>
          <p:txBody>
            <a:bodyPr wrap="square" rtlCol="0">
              <a:spAutoFit/>
            </a:bodyPr>
            <a:lstStyle/>
            <a:p>
              <a:r>
                <a:rPr kumimoji="1" lang="en-US" altLang="ja-JP" dirty="0" smtClean="0"/>
                <a:t>/</a:t>
              </a:r>
              <a:r>
                <a:rPr kumimoji="1" lang="ja-JP" altLang="en-US" dirty="0" smtClean="0"/>
                <a:t>売り手：会社</a:t>
              </a:r>
              <a:endParaRPr kumimoji="1" lang="ja-JP" altLang="en-US" dirty="0"/>
            </a:p>
          </p:txBody>
        </p:sp>
      </p:grpSp>
      <p:grpSp>
        <p:nvGrpSpPr>
          <p:cNvPr id="7" name="グループ化 6"/>
          <p:cNvGrpSpPr/>
          <p:nvPr/>
        </p:nvGrpSpPr>
        <p:grpSpPr>
          <a:xfrm>
            <a:off x="5940152" y="3356992"/>
            <a:ext cx="1800200" cy="648072"/>
            <a:chOff x="5364088" y="1556791"/>
            <a:chExt cx="1512168" cy="720080"/>
          </a:xfrm>
        </p:grpSpPr>
        <p:sp>
          <p:nvSpPr>
            <p:cNvPr id="8" name="正方形/長方形 7"/>
            <p:cNvSpPr/>
            <p:nvPr/>
          </p:nvSpPr>
          <p:spPr>
            <a:xfrm>
              <a:off x="5364088" y="1556791"/>
              <a:ext cx="1512168" cy="720080"/>
            </a:xfrm>
            <a:prstGeom prst="rect">
              <a:avLst/>
            </a:prstGeom>
            <a:noFill/>
            <a:ln w="19050" cmpd="sng">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 name="テキスト ボックス 8"/>
            <p:cNvSpPr txBox="1"/>
            <p:nvPr/>
          </p:nvSpPr>
          <p:spPr>
            <a:xfrm>
              <a:off x="5787495" y="1716809"/>
              <a:ext cx="1088761" cy="410369"/>
            </a:xfrm>
            <a:prstGeom prst="rect">
              <a:avLst/>
            </a:prstGeom>
            <a:noFill/>
          </p:spPr>
          <p:txBody>
            <a:bodyPr wrap="square" rtlCol="0">
              <a:spAutoFit/>
            </a:bodyPr>
            <a:lstStyle/>
            <a:p>
              <a:r>
                <a:rPr lang="ja-JP" altLang="en-US" dirty="0" smtClean="0"/>
                <a:t>商品</a:t>
              </a:r>
              <a:endParaRPr kumimoji="1" lang="ja-JP" altLang="en-US" dirty="0"/>
            </a:p>
          </p:txBody>
        </p:sp>
      </p:grpSp>
      <p:grpSp>
        <p:nvGrpSpPr>
          <p:cNvPr id="10" name="グループ化 9"/>
          <p:cNvGrpSpPr/>
          <p:nvPr/>
        </p:nvGrpSpPr>
        <p:grpSpPr>
          <a:xfrm>
            <a:off x="1043608" y="3356992"/>
            <a:ext cx="1800200" cy="648072"/>
            <a:chOff x="5364088" y="1556791"/>
            <a:chExt cx="1512168" cy="720080"/>
          </a:xfrm>
        </p:grpSpPr>
        <p:sp>
          <p:nvSpPr>
            <p:cNvPr id="11" name="正方形/長方形 10"/>
            <p:cNvSpPr/>
            <p:nvPr/>
          </p:nvSpPr>
          <p:spPr>
            <a:xfrm>
              <a:off x="5364088" y="1556791"/>
              <a:ext cx="1512168" cy="720080"/>
            </a:xfrm>
            <a:prstGeom prst="rect">
              <a:avLst/>
            </a:prstGeom>
            <a:noFill/>
            <a:ln w="19050" cmpd="sng">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 name="テキスト ボックス 11"/>
            <p:cNvSpPr txBox="1"/>
            <p:nvPr/>
          </p:nvSpPr>
          <p:spPr>
            <a:xfrm>
              <a:off x="5424575" y="1716809"/>
              <a:ext cx="1451681" cy="410369"/>
            </a:xfrm>
            <a:prstGeom prst="rect">
              <a:avLst/>
            </a:prstGeom>
            <a:noFill/>
          </p:spPr>
          <p:txBody>
            <a:bodyPr wrap="square" rtlCol="0">
              <a:spAutoFit/>
            </a:bodyPr>
            <a:lstStyle/>
            <a:p>
              <a:r>
                <a:rPr kumimoji="1" lang="en-US" altLang="ja-JP" dirty="0" smtClean="0"/>
                <a:t>/</a:t>
              </a:r>
              <a:r>
                <a:rPr lang="ja-JP" altLang="en-US" dirty="0" smtClean="0"/>
                <a:t>買い手</a:t>
              </a:r>
              <a:r>
                <a:rPr kumimoji="1" lang="ja-JP" altLang="en-US" dirty="0" smtClean="0"/>
                <a:t>：会社</a:t>
              </a:r>
              <a:endParaRPr kumimoji="1" lang="ja-JP" altLang="en-US" dirty="0"/>
            </a:p>
          </p:txBody>
        </p:sp>
      </p:grpSp>
      <p:cxnSp>
        <p:nvCxnSpPr>
          <p:cNvPr id="13" name="直線コネクタ 12"/>
          <p:cNvCxnSpPr>
            <a:stCxn id="12" idx="3"/>
            <a:endCxn id="8" idx="1"/>
          </p:cNvCxnSpPr>
          <p:nvPr/>
        </p:nvCxnSpPr>
        <p:spPr>
          <a:xfrm flipV="1">
            <a:off x="2843808" y="3681028"/>
            <a:ext cx="3096344" cy="4646"/>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 name="直線コネクタ 15"/>
          <p:cNvCxnSpPr>
            <a:stCxn id="5" idx="2"/>
            <a:endCxn id="8" idx="0"/>
          </p:cNvCxnSpPr>
          <p:nvPr/>
        </p:nvCxnSpPr>
        <p:spPr>
          <a:xfrm rot="5400000">
            <a:off x="6192180" y="2708920"/>
            <a:ext cx="1296144"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 name="直線コネクタ 18"/>
          <p:cNvCxnSpPr>
            <a:stCxn id="11" idx="0"/>
            <a:endCxn id="5" idx="1"/>
          </p:cNvCxnSpPr>
          <p:nvPr/>
        </p:nvCxnSpPr>
        <p:spPr>
          <a:xfrm rot="5400000" flipH="1" flipV="1">
            <a:off x="3131840" y="548680"/>
            <a:ext cx="1620180" cy="3996444"/>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14" name="テキスト ボックス 13"/>
          <p:cNvSpPr txBox="1"/>
          <p:nvPr/>
        </p:nvSpPr>
        <p:spPr>
          <a:xfrm>
            <a:off x="971600" y="2996952"/>
            <a:ext cx="1107996" cy="369332"/>
          </a:xfrm>
          <a:prstGeom prst="rect">
            <a:avLst/>
          </a:prstGeom>
          <a:noFill/>
        </p:spPr>
        <p:txBody>
          <a:bodyPr wrap="none" rtlCol="0">
            <a:spAutoFit/>
          </a:bodyPr>
          <a:lstStyle/>
          <a:p>
            <a:r>
              <a:rPr kumimoji="1" lang="ja-JP" altLang="en-US" dirty="0" smtClean="0"/>
              <a:t>購入会社</a:t>
            </a:r>
            <a:endParaRPr kumimoji="1" lang="ja-JP" altLang="en-US" dirty="0"/>
          </a:p>
        </p:txBody>
      </p:sp>
      <p:sp>
        <p:nvSpPr>
          <p:cNvPr id="17" name="テキスト ボックス 16"/>
          <p:cNvSpPr txBox="1"/>
          <p:nvPr/>
        </p:nvSpPr>
        <p:spPr>
          <a:xfrm>
            <a:off x="4778152" y="1412776"/>
            <a:ext cx="1107996" cy="369332"/>
          </a:xfrm>
          <a:prstGeom prst="rect">
            <a:avLst/>
          </a:prstGeom>
          <a:noFill/>
        </p:spPr>
        <p:txBody>
          <a:bodyPr wrap="none" rtlCol="0">
            <a:spAutoFit/>
          </a:bodyPr>
          <a:lstStyle/>
          <a:p>
            <a:r>
              <a:rPr lang="ja-JP" altLang="en-US" dirty="0" smtClean="0"/>
              <a:t>販売</a:t>
            </a:r>
            <a:r>
              <a:rPr kumimoji="1" lang="ja-JP" altLang="en-US" dirty="0" smtClean="0"/>
              <a:t>会社</a:t>
            </a:r>
            <a:endParaRPr kumimoji="1" lang="ja-JP" altLang="en-US" dirty="0"/>
          </a:p>
        </p:txBody>
      </p:sp>
      <p:sp>
        <p:nvSpPr>
          <p:cNvPr id="18" name="テキスト ボックス 17"/>
          <p:cNvSpPr txBox="1"/>
          <p:nvPr/>
        </p:nvSpPr>
        <p:spPr>
          <a:xfrm>
            <a:off x="7086168" y="2828330"/>
            <a:ext cx="877163" cy="369332"/>
          </a:xfrm>
          <a:prstGeom prst="rect">
            <a:avLst/>
          </a:prstGeom>
          <a:noFill/>
        </p:spPr>
        <p:txBody>
          <a:bodyPr wrap="none" rtlCol="0">
            <a:spAutoFit/>
          </a:bodyPr>
          <a:lstStyle/>
          <a:p>
            <a:r>
              <a:rPr lang="ja-JP" altLang="en-US" dirty="0" smtClean="0"/>
              <a:t>販売品</a:t>
            </a:r>
            <a:endParaRPr kumimoji="1" lang="ja-JP" altLang="en-US" dirty="0"/>
          </a:p>
        </p:txBody>
      </p:sp>
      <p:sp>
        <p:nvSpPr>
          <p:cNvPr id="20" name="テキスト ボックス 19"/>
          <p:cNvSpPr txBox="1"/>
          <p:nvPr/>
        </p:nvSpPr>
        <p:spPr>
          <a:xfrm>
            <a:off x="5054813" y="2980730"/>
            <a:ext cx="877163" cy="369332"/>
          </a:xfrm>
          <a:prstGeom prst="rect">
            <a:avLst/>
          </a:prstGeom>
          <a:noFill/>
        </p:spPr>
        <p:txBody>
          <a:bodyPr wrap="none" rtlCol="0">
            <a:spAutoFit/>
          </a:bodyPr>
          <a:lstStyle/>
          <a:p>
            <a:r>
              <a:rPr lang="ja-JP" altLang="en-US" dirty="0"/>
              <a:t>購入品</a:t>
            </a:r>
            <a:endParaRPr kumimoji="1" lang="ja-JP" altLang="en-US"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コンテンツ プレースホルダ 1"/>
          <p:cNvSpPr>
            <a:spLocks noGrp="1"/>
          </p:cNvSpPr>
          <p:nvPr>
            <p:ph idx="1"/>
          </p:nvPr>
        </p:nvSpPr>
        <p:spPr>
          <a:xfrm>
            <a:off x="457200" y="4581128"/>
            <a:ext cx="8229600" cy="2088232"/>
          </a:xfrm>
        </p:spPr>
        <p:txBody>
          <a:bodyPr>
            <a:normAutofit/>
          </a:bodyPr>
          <a:lstStyle/>
          <a:p>
            <a:pPr>
              <a:buFont typeface="Wingdings" pitchFamily="2" charset="2"/>
              <a:buChar char="n"/>
            </a:pPr>
            <a:r>
              <a:rPr kumimoji="1" lang="ja-JP" altLang="en-US" sz="2000" dirty="0" smtClean="0"/>
              <a:t>オブジェクト名については以下の形式でオブジェクト名とクラス名の間を</a:t>
            </a:r>
            <a:r>
              <a:rPr kumimoji="1" lang="en-US" altLang="ja-JP" sz="2000" dirty="0" smtClean="0"/>
              <a:t>”/”</a:t>
            </a:r>
            <a:r>
              <a:rPr kumimoji="1" lang="ja-JP" altLang="en-US" sz="2000" dirty="0" smtClean="0"/>
              <a:t>で区切って役割（ロール）を記述する</a:t>
            </a:r>
            <a:endParaRPr kumimoji="1" lang="en-US" altLang="ja-JP" sz="2000" dirty="0" smtClean="0"/>
          </a:p>
          <a:p>
            <a:pPr>
              <a:buNone/>
            </a:pPr>
            <a:r>
              <a:rPr lang="ja-JP" altLang="en-US" sz="2000" dirty="0" smtClean="0"/>
              <a:t>　　　　　</a:t>
            </a:r>
            <a:r>
              <a:rPr lang="ja-JP" altLang="en-US" sz="2000" b="1" dirty="0" smtClean="0"/>
              <a:t>オブジェクト名　</a:t>
            </a:r>
            <a:r>
              <a:rPr lang="en-US" altLang="ja-JP" sz="2000" b="1" dirty="0" smtClean="0"/>
              <a:t>/</a:t>
            </a:r>
            <a:r>
              <a:rPr lang="ja-JP" altLang="en-US" sz="2000" b="1" dirty="0" smtClean="0"/>
              <a:t>役割（ロール）名　：クラス名</a:t>
            </a:r>
            <a:endParaRPr lang="en-US" altLang="ja-JP" sz="2000" b="1" dirty="0" smtClean="0"/>
          </a:p>
          <a:p>
            <a:pPr>
              <a:buNone/>
            </a:pPr>
            <a:r>
              <a:rPr lang="ja-JP" altLang="en-US" sz="2000" dirty="0" smtClean="0"/>
              <a:t>　　　　　　</a:t>
            </a:r>
            <a:r>
              <a:rPr lang="en-US" altLang="ja-JP" sz="2000" dirty="0" smtClean="0"/>
              <a:t>A</a:t>
            </a:r>
            <a:r>
              <a:rPr lang="ja-JP" altLang="en-US" sz="2000" dirty="0" smtClean="0"/>
              <a:t>会社　　　　　</a:t>
            </a:r>
            <a:r>
              <a:rPr lang="en-US" altLang="ja-JP" sz="2000" dirty="0" smtClean="0"/>
              <a:t>/</a:t>
            </a:r>
            <a:r>
              <a:rPr lang="ja-JP" altLang="en-US" sz="2000" dirty="0" smtClean="0"/>
              <a:t>売り手　　　　　　　：会社</a:t>
            </a:r>
            <a:endParaRPr lang="en-US" altLang="ja-JP" sz="2000" dirty="0" smtClean="0"/>
          </a:p>
        </p:txBody>
      </p:sp>
      <p:sp>
        <p:nvSpPr>
          <p:cNvPr id="3" name="タイトル 2"/>
          <p:cNvSpPr>
            <a:spLocks noGrp="1"/>
          </p:cNvSpPr>
          <p:nvPr>
            <p:ph type="title"/>
          </p:nvPr>
        </p:nvSpPr>
        <p:spPr>
          <a:xfrm>
            <a:off x="457200" y="274638"/>
            <a:ext cx="8075240" cy="850106"/>
          </a:xfrm>
        </p:spPr>
        <p:txBody>
          <a:bodyPr>
            <a:normAutofit/>
          </a:bodyPr>
          <a:lstStyle/>
          <a:p>
            <a:r>
              <a:rPr lang="ja-JP" altLang="en-US" sz="3600" dirty="0" smtClean="0"/>
              <a:t>インスタンスレベルのコラボレーション図</a:t>
            </a:r>
            <a:endParaRPr kumimoji="1" lang="ja-JP" altLang="en-US" sz="3600" dirty="0"/>
          </a:p>
        </p:txBody>
      </p:sp>
      <p:grpSp>
        <p:nvGrpSpPr>
          <p:cNvPr id="15" name="グループ化 14"/>
          <p:cNvGrpSpPr/>
          <p:nvPr/>
        </p:nvGrpSpPr>
        <p:grpSpPr>
          <a:xfrm>
            <a:off x="755577" y="1412776"/>
            <a:ext cx="6480719" cy="2288687"/>
            <a:chOff x="738196" y="1412776"/>
            <a:chExt cx="7002156" cy="2646294"/>
          </a:xfrm>
        </p:grpSpPr>
        <p:grpSp>
          <p:nvGrpSpPr>
            <p:cNvPr id="4" name="グループ化 3"/>
            <p:cNvGrpSpPr/>
            <p:nvPr/>
          </p:nvGrpSpPr>
          <p:grpSpPr>
            <a:xfrm>
              <a:off x="5639704" y="1412776"/>
              <a:ext cx="2100648" cy="648072"/>
              <a:chOff x="5111714" y="1556791"/>
              <a:chExt cx="1764545" cy="720080"/>
            </a:xfrm>
          </p:grpSpPr>
          <p:sp>
            <p:nvSpPr>
              <p:cNvPr id="5" name="正方形/長方形 4"/>
              <p:cNvSpPr/>
              <p:nvPr/>
            </p:nvSpPr>
            <p:spPr>
              <a:xfrm>
                <a:off x="5111714" y="1556791"/>
                <a:ext cx="1764543" cy="720080"/>
              </a:xfrm>
              <a:prstGeom prst="rect">
                <a:avLst/>
              </a:prstGeom>
              <a:noFill/>
              <a:ln w="19050" cmpd="sng">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 name="テキスト ボックス 5"/>
              <p:cNvSpPr txBox="1"/>
              <p:nvPr/>
            </p:nvSpPr>
            <p:spPr>
              <a:xfrm>
                <a:off x="5242422" y="1716810"/>
                <a:ext cx="1633837" cy="395408"/>
              </a:xfrm>
              <a:prstGeom prst="rect">
                <a:avLst/>
              </a:prstGeom>
              <a:noFill/>
            </p:spPr>
            <p:txBody>
              <a:bodyPr wrap="square" rtlCol="0">
                <a:spAutoFit/>
              </a:bodyPr>
              <a:lstStyle/>
              <a:p>
                <a:r>
                  <a:rPr kumimoji="1" lang="en-US" altLang="ja-JP" sz="1400" u="sng" dirty="0" smtClean="0"/>
                  <a:t>A</a:t>
                </a:r>
                <a:r>
                  <a:rPr kumimoji="1" lang="ja-JP" altLang="en-US" sz="1400" u="sng" dirty="0" smtClean="0"/>
                  <a:t>会社</a:t>
                </a:r>
                <a:r>
                  <a:rPr kumimoji="1" lang="en-US" altLang="ja-JP" sz="1400" u="sng" dirty="0" smtClean="0"/>
                  <a:t>/</a:t>
                </a:r>
                <a:r>
                  <a:rPr kumimoji="1" lang="ja-JP" altLang="en-US" sz="1400" u="sng" dirty="0" smtClean="0"/>
                  <a:t>売り手：会社</a:t>
                </a:r>
                <a:endParaRPr kumimoji="1" lang="ja-JP" altLang="en-US" sz="1400" u="sng" dirty="0"/>
              </a:p>
            </p:txBody>
          </p:sp>
        </p:grpSp>
        <p:grpSp>
          <p:nvGrpSpPr>
            <p:cNvPr id="7" name="グループ化 6"/>
            <p:cNvGrpSpPr/>
            <p:nvPr/>
          </p:nvGrpSpPr>
          <p:grpSpPr>
            <a:xfrm>
              <a:off x="5795310" y="3410998"/>
              <a:ext cx="1800200" cy="648072"/>
              <a:chOff x="5242420" y="1536789"/>
              <a:chExt cx="1512168" cy="720080"/>
            </a:xfrm>
          </p:grpSpPr>
          <p:sp>
            <p:nvSpPr>
              <p:cNvPr id="8" name="正方形/長方形 7"/>
              <p:cNvSpPr/>
              <p:nvPr/>
            </p:nvSpPr>
            <p:spPr>
              <a:xfrm>
                <a:off x="5242420" y="1536789"/>
                <a:ext cx="1512168" cy="720080"/>
              </a:xfrm>
              <a:prstGeom prst="rect">
                <a:avLst/>
              </a:prstGeom>
              <a:noFill/>
              <a:ln w="19050" cmpd="sng">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 name="テキスト ボックス 8"/>
              <p:cNvSpPr txBox="1"/>
              <p:nvPr/>
            </p:nvSpPr>
            <p:spPr>
              <a:xfrm>
                <a:off x="5569185" y="1721809"/>
                <a:ext cx="1088761" cy="474489"/>
              </a:xfrm>
              <a:prstGeom prst="rect">
                <a:avLst/>
              </a:prstGeom>
              <a:noFill/>
            </p:spPr>
            <p:txBody>
              <a:bodyPr wrap="square" rtlCol="0">
                <a:spAutoFit/>
              </a:bodyPr>
              <a:lstStyle/>
              <a:p>
                <a:r>
                  <a:rPr lang="ja-JP" altLang="en-US" u="sng" dirty="0" smtClean="0"/>
                  <a:t>商品</a:t>
                </a:r>
                <a:endParaRPr kumimoji="1" lang="ja-JP" altLang="en-US" u="sng" dirty="0"/>
              </a:p>
            </p:txBody>
          </p:sp>
        </p:grpSp>
        <p:grpSp>
          <p:nvGrpSpPr>
            <p:cNvPr id="10" name="グループ化 9"/>
            <p:cNvGrpSpPr/>
            <p:nvPr/>
          </p:nvGrpSpPr>
          <p:grpSpPr>
            <a:xfrm>
              <a:off x="738196" y="3410998"/>
              <a:ext cx="2181801" cy="648072"/>
              <a:chOff x="5168029" y="1536789"/>
              <a:chExt cx="1832713" cy="720080"/>
            </a:xfrm>
          </p:grpSpPr>
          <p:sp>
            <p:nvSpPr>
              <p:cNvPr id="11" name="正方形/長方形 10"/>
              <p:cNvSpPr/>
              <p:nvPr/>
            </p:nvSpPr>
            <p:spPr>
              <a:xfrm>
                <a:off x="5168029" y="1536789"/>
                <a:ext cx="1708229" cy="720080"/>
              </a:xfrm>
              <a:prstGeom prst="rect">
                <a:avLst/>
              </a:prstGeom>
              <a:noFill/>
              <a:ln w="19050" cmpd="sng">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 name="テキスト ボックス 11"/>
              <p:cNvSpPr txBox="1"/>
              <p:nvPr/>
            </p:nvSpPr>
            <p:spPr>
              <a:xfrm>
                <a:off x="5227160" y="1728557"/>
                <a:ext cx="1773582" cy="395408"/>
              </a:xfrm>
              <a:prstGeom prst="rect">
                <a:avLst/>
              </a:prstGeom>
              <a:noFill/>
            </p:spPr>
            <p:txBody>
              <a:bodyPr wrap="square" rtlCol="0">
                <a:spAutoFit/>
              </a:bodyPr>
              <a:lstStyle/>
              <a:p>
                <a:r>
                  <a:rPr kumimoji="1" lang="en-US" altLang="ja-JP" sz="1400" u="sng" dirty="0" smtClean="0"/>
                  <a:t>B</a:t>
                </a:r>
                <a:r>
                  <a:rPr kumimoji="1" lang="ja-JP" altLang="en-US" sz="1400" u="sng" dirty="0" smtClean="0"/>
                  <a:t>会社</a:t>
                </a:r>
                <a:r>
                  <a:rPr kumimoji="1" lang="en-US" altLang="ja-JP" sz="1400" u="sng" dirty="0" smtClean="0"/>
                  <a:t>/</a:t>
                </a:r>
                <a:r>
                  <a:rPr lang="ja-JP" altLang="en-US" sz="1400" u="sng" dirty="0" smtClean="0"/>
                  <a:t>買い手</a:t>
                </a:r>
                <a:r>
                  <a:rPr kumimoji="1" lang="ja-JP" altLang="en-US" sz="1400" u="sng" dirty="0" smtClean="0"/>
                  <a:t>：会社</a:t>
                </a:r>
                <a:endParaRPr kumimoji="1" lang="ja-JP" altLang="en-US" sz="1400" u="sng" dirty="0"/>
              </a:p>
            </p:txBody>
          </p:sp>
        </p:grpSp>
        <p:cxnSp>
          <p:nvCxnSpPr>
            <p:cNvPr id="13" name="直線コネクタ 12"/>
            <p:cNvCxnSpPr>
              <a:stCxn id="11" idx="3"/>
              <a:endCxn id="8" idx="1"/>
            </p:cNvCxnSpPr>
            <p:nvPr/>
          </p:nvCxnSpPr>
          <p:spPr>
            <a:xfrm>
              <a:off x="2771801" y="3735034"/>
              <a:ext cx="3023508"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 name="直線コネクタ 15"/>
            <p:cNvCxnSpPr>
              <a:stCxn id="5" idx="2"/>
              <a:endCxn id="8" idx="0"/>
            </p:cNvCxnSpPr>
            <p:nvPr/>
          </p:nvCxnSpPr>
          <p:spPr>
            <a:xfrm rot="16200000" flipH="1">
              <a:off x="6017644" y="2733232"/>
              <a:ext cx="1350150" cy="538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27" name="テキスト ボックス 26"/>
          <p:cNvSpPr txBox="1"/>
          <p:nvPr/>
        </p:nvSpPr>
        <p:spPr>
          <a:xfrm>
            <a:off x="4283968" y="2492896"/>
            <a:ext cx="1834156" cy="307777"/>
          </a:xfrm>
          <a:prstGeom prst="rect">
            <a:avLst/>
          </a:prstGeom>
          <a:noFill/>
        </p:spPr>
        <p:txBody>
          <a:bodyPr wrap="none" rtlCol="0">
            <a:spAutoFit/>
          </a:bodyPr>
          <a:lstStyle/>
          <a:p>
            <a:r>
              <a:rPr kumimoji="1" lang="ja-JP" altLang="en-US" sz="1400" dirty="0" smtClean="0"/>
              <a:t>２：販売会社名取得（）</a:t>
            </a:r>
            <a:endParaRPr kumimoji="1" lang="ja-JP" altLang="en-US" sz="1400" dirty="0"/>
          </a:p>
        </p:txBody>
      </p:sp>
      <p:sp>
        <p:nvSpPr>
          <p:cNvPr id="28" name="テキスト ボックス 27"/>
          <p:cNvSpPr txBox="1"/>
          <p:nvPr/>
        </p:nvSpPr>
        <p:spPr>
          <a:xfrm>
            <a:off x="3059832" y="2852936"/>
            <a:ext cx="936475" cy="307777"/>
          </a:xfrm>
          <a:prstGeom prst="rect">
            <a:avLst/>
          </a:prstGeom>
          <a:noFill/>
        </p:spPr>
        <p:txBody>
          <a:bodyPr wrap="none" rtlCol="0">
            <a:spAutoFit/>
          </a:bodyPr>
          <a:lstStyle/>
          <a:p>
            <a:r>
              <a:rPr kumimoji="1" lang="ja-JP" altLang="en-US" sz="1400" dirty="0" smtClean="0"/>
              <a:t>１：購入（）</a:t>
            </a:r>
            <a:endParaRPr kumimoji="1" lang="ja-JP" altLang="en-US" sz="1400" dirty="0"/>
          </a:p>
        </p:txBody>
      </p:sp>
      <p:cxnSp>
        <p:nvCxnSpPr>
          <p:cNvPr id="29" name="直線矢印コネクタ 28"/>
          <p:cNvCxnSpPr/>
          <p:nvPr/>
        </p:nvCxnSpPr>
        <p:spPr>
          <a:xfrm>
            <a:off x="3059832" y="3284984"/>
            <a:ext cx="1080120" cy="1588"/>
          </a:xfrm>
          <a:prstGeom prst="straightConnector1">
            <a:avLst/>
          </a:prstGeom>
          <a:ln w="12700" cap="sq">
            <a:solidFill>
              <a:schemeClr val="tx1"/>
            </a:solidFill>
            <a:miter lim="800000"/>
            <a:headEnd type="none"/>
            <a:tailEnd type="triangle" w="lg" len="med"/>
          </a:ln>
        </p:spPr>
        <p:style>
          <a:lnRef idx="1">
            <a:schemeClr val="accent1"/>
          </a:lnRef>
          <a:fillRef idx="0">
            <a:schemeClr val="accent1"/>
          </a:fillRef>
          <a:effectRef idx="0">
            <a:schemeClr val="accent1"/>
          </a:effectRef>
          <a:fontRef idx="minor">
            <a:schemeClr val="tx1"/>
          </a:fontRef>
        </p:style>
      </p:cxnSp>
      <p:cxnSp>
        <p:nvCxnSpPr>
          <p:cNvPr id="30" name="直線矢印コネクタ 29"/>
          <p:cNvCxnSpPr/>
          <p:nvPr/>
        </p:nvCxnSpPr>
        <p:spPr>
          <a:xfrm rot="5400000" flipH="1" flipV="1">
            <a:off x="5832140" y="2672916"/>
            <a:ext cx="648072" cy="1588"/>
          </a:xfrm>
          <a:prstGeom prst="straightConnector1">
            <a:avLst/>
          </a:prstGeom>
          <a:ln w="12700" cap="sq">
            <a:solidFill>
              <a:schemeClr val="tx1"/>
            </a:solidFill>
            <a:miter lim="800000"/>
            <a:headEnd type="none"/>
            <a:tailEnd type="triangle" w="lg" len="med"/>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 2"/>
          <p:cNvSpPr>
            <a:spLocks noGrp="1"/>
          </p:cNvSpPr>
          <p:nvPr>
            <p:ph idx="1"/>
          </p:nvPr>
        </p:nvSpPr>
        <p:spPr/>
        <p:txBody>
          <a:bodyPr/>
          <a:lstStyle/>
          <a:p>
            <a:pPr>
              <a:buNone/>
            </a:pPr>
            <a:endParaRPr kumimoji="1" lang="en-US" altLang="ja-JP" dirty="0" smtClean="0"/>
          </a:p>
          <a:p>
            <a:pPr>
              <a:buFont typeface="Wingdings" pitchFamily="2" charset="2"/>
              <a:buChar char="n"/>
            </a:pPr>
            <a:r>
              <a:rPr kumimoji="1" lang="ja-JP" altLang="en-US" dirty="0" smtClean="0"/>
              <a:t>シーケンス図</a:t>
            </a:r>
            <a:endParaRPr kumimoji="1" lang="en-US" altLang="ja-JP" dirty="0" smtClean="0"/>
          </a:p>
          <a:p>
            <a:pPr>
              <a:buNone/>
            </a:pPr>
            <a:r>
              <a:rPr lang="en-US" altLang="ja-JP" dirty="0"/>
              <a:t>	</a:t>
            </a:r>
            <a:r>
              <a:rPr lang="ja-JP" altLang="en-US" dirty="0" smtClean="0"/>
              <a:t>上から下に</a:t>
            </a:r>
            <a:r>
              <a:rPr lang="ja-JP" altLang="en-US" b="1" dirty="0" smtClean="0"/>
              <a:t>時系列</a:t>
            </a:r>
            <a:r>
              <a:rPr lang="ja-JP" altLang="en-US" dirty="0" smtClean="0"/>
              <a:t>に沿ってメッセージのやり取り</a:t>
            </a:r>
            <a:endParaRPr lang="en-US" altLang="ja-JP" dirty="0" smtClean="0"/>
          </a:p>
          <a:p>
            <a:pPr>
              <a:buNone/>
            </a:pPr>
            <a:r>
              <a:rPr lang="ja-JP" altLang="en-US" dirty="0" smtClean="0"/>
              <a:t>コラボレーション図</a:t>
            </a:r>
            <a:endParaRPr lang="en-US" altLang="ja-JP" dirty="0" smtClean="0"/>
          </a:p>
          <a:p>
            <a:pPr>
              <a:buFont typeface="Wingdings" pitchFamily="2" charset="2"/>
              <a:buChar char="n"/>
            </a:pPr>
            <a:r>
              <a:rPr kumimoji="1" lang="ja-JP" altLang="en-US" b="1" dirty="0" smtClean="0"/>
              <a:t>相互作用の参加者</a:t>
            </a:r>
            <a:r>
              <a:rPr kumimoji="1" lang="ja-JP" altLang="en-US" dirty="0" smtClean="0"/>
              <a:t>を中心にメッセージのやり取り</a:t>
            </a:r>
            <a:endParaRPr kumimoji="1" lang="ja-JP" altLang="en-US" dirty="0"/>
          </a:p>
        </p:txBody>
      </p:sp>
      <p:sp>
        <p:nvSpPr>
          <p:cNvPr id="2" name="タイトル 1"/>
          <p:cNvSpPr>
            <a:spLocks noGrp="1"/>
          </p:cNvSpPr>
          <p:nvPr>
            <p:ph type="title"/>
          </p:nvPr>
        </p:nvSpPr>
        <p:spPr>
          <a:xfrm>
            <a:off x="457200" y="274638"/>
            <a:ext cx="8229600" cy="1138138"/>
          </a:xfrm>
        </p:spPr>
        <p:txBody>
          <a:bodyPr>
            <a:normAutofit fontScale="90000"/>
          </a:bodyPr>
          <a:lstStyle/>
          <a:p>
            <a:r>
              <a:rPr kumimoji="1" lang="en-US" altLang="ja-JP" dirty="0" smtClean="0"/>
              <a:t>4‐4</a:t>
            </a:r>
            <a:r>
              <a:rPr kumimoji="1" lang="ja-JP" altLang="en-US" dirty="0" smtClean="0"/>
              <a:t>　コラボレーション図</a:t>
            </a:r>
            <a:r>
              <a:rPr kumimoji="1" lang="en-US" altLang="ja-JP" dirty="0" smtClean="0"/>
              <a:t/>
            </a:r>
            <a:br>
              <a:rPr kumimoji="1" lang="en-US" altLang="ja-JP" dirty="0" smtClean="0"/>
            </a:br>
            <a:r>
              <a:rPr lang="ja-JP" altLang="en-US" dirty="0" smtClean="0"/>
              <a:t>（</a:t>
            </a:r>
            <a:r>
              <a:rPr lang="en-US" altLang="ja-JP" dirty="0" smtClean="0"/>
              <a:t>UML2.X:</a:t>
            </a:r>
            <a:r>
              <a:rPr lang="ja-JP" altLang="en-US" dirty="0" smtClean="0"/>
              <a:t>コミュニケーション図）</a:t>
            </a:r>
            <a:endParaRPr kumimoji="1" lang="ja-JP" altLang="en-US"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コンテンツ プレースホルダ 9"/>
          <p:cNvSpPr>
            <a:spLocks noGrp="1"/>
          </p:cNvSpPr>
          <p:nvPr>
            <p:ph idx="1"/>
          </p:nvPr>
        </p:nvSpPr>
        <p:spPr/>
        <p:txBody>
          <a:bodyPr/>
          <a:lstStyle/>
          <a:p>
            <a:pPr>
              <a:buFont typeface="Wingdings" pitchFamily="2" charset="2"/>
              <a:buChar char="n"/>
            </a:pPr>
            <a:r>
              <a:rPr kumimoji="1" lang="en-US" altLang="ja-JP" dirty="0" smtClean="0"/>
              <a:t>UML1.x</a:t>
            </a:r>
            <a:r>
              <a:rPr kumimoji="1" lang="ja-JP" altLang="en-US" dirty="0" smtClean="0"/>
              <a:t>のインスタンスレベルのオブジェクト</a:t>
            </a:r>
            <a:endParaRPr kumimoji="1" lang="en-US" altLang="ja-JP" dirty="0" smtClean="0"/>
          </a:p>
          <a:p>
            <a:pPr>
              <a:buNone/>
            </a:pPr>
            <a:r>
              <a:rPr lang="ja-JP" altLang="en-US" dirty="0" smtClean="0"/>
              <a:t>　　　</a:t>
            </a:r>
            <a:r>
              <a:rPr lang="ja-JP" altLang="en-US" sz="2000" u="sng" dirty="0" smtClean="0"/>
              <a:t>オブジェクト名：クラス名</a:t>
            </a:r>
            <a:endParaRPr lang="en-US" altLang="ja-JP" sz="2000" u="sng" dirty="0" smtClean="0"/>
          </a:p>
          <a:p>
            <a:pPr>
              <a:buNone/>
            </a:pPr>
            <a:endParaRPr lang="en-US" altLang="ja-JP" sz="2000" u="sng" dirty="0" smtClean="0"/>
          </a:p>
          <a:p>
            <a:pPr>
              <a:buFont typeface="Wingdings" pitchFamily="2" charset="2"/>
              <a:buChar char="n"/>
            </a:pPr>
            <a:r>
              <a:rPr kumimoji="1" lang="ja-JP" altLang="en-US" dirty="0" smtClean="0"/>
              <a:t>仕様レベルのオブジェクト</a:t>
            </a:r>
            <a:endParaRPr kumimoji="1" lang="en-US" altLang="ja-JP" dirty="0" smtClean="0"/>
          </a:p>
          <a:p>
            <a:pPr>
              <a:buNone/>
            </a:pPr>
            <a:r>
              <a:rPr lang="ja-JP" altLang="en-US" dirty="0" smtClean="0"/>
              <a:t>　　　</a:t>
            </a:r>
            <a:r>
              <a:rPr lang="en-US" altLang="ja-JP" sz="2000" dirty="0" smtClean="0"/>
              <a:t>/</a:t>
            </a:r>
            <a:r>
              <a:rPr lang="ja-JP" altLang="en-US" sz="2000" dirty="0" smtClean="0"/>
              <a:t>役割（ロール）名：クラス名</a:t>
            </a:r>
            <a:endParaRPr kumimoji="1" lang="en-US" altLang="ja-JP" sz="2000" dirty="0" smtClean="0"/>
          </a:p>
          <a:p>
            <a:pPr>
              <a:buFont typeface="Wingdings" pitchFamily="2" charset="2"/>
              <a:buChar char="n"/>
            </a:pPr>
            <a:endParaRPr lang="en-US" altLang="ja-JP" dirty="0" smtClean="0"/>
          </a:p>
          <a:p>
            <a:pPr>
              <a:buFont typeface="Wingdings" pitchFamily="2" charset="2"/>
              <a:buChar char="n"/>
            </a:pPr>
            <a:r>
              <a:rPr kumimoji="1" lang="en-US" altLang="ja-JP" dirty="0" smtClean="0"/>
              <a:t>UML</a:t>
            </a:r>
            <a:r>
              <a:rPr kumimoji="1" lang="ja-JP" altLang="en-US" dirty="0" smtClean="0"/>
              <a:t>２</a:t>
            </a:r>
            <a:r>
              <a:rPr kumimoji="1" lang="en-US" altLang="ja-JP" dirty="0" smtClean="0"/>
              <a:t>.x</a:t>
            </a:r>
            <a:r>
              <a:rPr kumimoji="1" lang="ja-JP" altLang="en-US" dirty="0" smtClean="0"/>
              <a:t>のライフライン</a:t>
            </a:r>
            <a:endParaRPr kumimoji="1" lang="en-US" altLang="ja-JP" dirty="0" smtClean="0"/>
          </a:p>
          <a:p>
            <a:pPr>
              <a:buNone/>
            </a:pPr>
            <a:r>
              <a:rPr lang="en-US" altLang="ja-JP" sz="2000" dirty="0" smtClean="0"/>
              <a:t>	    </a:t>
            </a:r>
            <a:r>
              <a:rPr lang="ja-JP" altLang="en-US" sz="2000" dirty="0" smtClean="0"/>
              <a:t>役割（ロール）名：クラス名</a:t>
            </a:r>
            <a:endParaRPr kumimoji="1" lang="ja-JP" altLang="en-US" sz="2000" dirty="0"/>
          </a:p>
        </p:txBody>
      </p:sp>
      <p:sp>
        <p:nvSpPr>
          <p:cNvPr id="3" name="タイトル 2"/>
          <p:cNvSpPr>
            <a:spLocks noGrp="1"/>
          </p:cNvSpPr>
          <p:nvPr>
            <p:ph type="title"/>
          </p:nvPr>
        </p:nvSpPr>
        <p:spPr/>
        <p:txBody>
          <a:bodyPr/>
          <a:lstStyle/>
          <a:p>
            <a:r>
              <a:rPr kumimoji="1" lang="ja-JP" altLang="en-US" dirty="0" smtClean="0"/>
              <a:t>相互作用参加者の比較</a:t>
            </a:r>
            <a:endParaRPr kumimoji="1" lang="ja-JP" altLang="en-US"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コンテンツ プレースホルダ 1"/>
          <p:cNvSpPr>
            <a:spLocks noGrp="1"/>
          </p:cNvSpPr>
          <p:nvPr>
            <p:ph idx="1"/>
          </p:nvPr>
        </p:nvSpPr>
        <p:spPr>
          <a:xfrm>
            <a:off x="395536" y="908720"/>
            <a:ext cx="8229600" cy="5760640"/>
          </a:xfrm>
        </p:spPr>
        <p:txBody>
          <a:bodyPr>
            <a:normAutofit/>
          </a:bodyPr>
          <a:lstStyle/>
          <a:p>
            <a:pPr>
              <a:buFont typeface="Wingdings" pitchFamily="2" charset="2"/>
              <a:buChar char="n"/>
            </a:pPr>
            <a:r>
              <a:rPr kumimoji="1" lang="ja-JP" altLang="en-US" sz="2000" dirty="0" smtClean="0"/>
              <a:t>登場人・物同士のメッセージのやり取りを</a:t>
            </a:r>
            <a:r>
              <a:rPr kumimoji="1" lang="en-US" altLang="ja-JP" sz="2000" dirty="0" smtClean="0"/>
              <a:t>UML</a:t>
            </a:r>
            <a:r>
              <a:rPr lang="ja-JP" altLang="en-US" sz="2000"/>
              <a:t>では</a:t>
            </a:r>
            <a:r>
              <a:rPr lang="ja-JP" altLang="en-US" sz="2000" smtClean="0"/>
              <a:t>相互作用図</a:t>
            </a:r>
            <a:r>
              <a:rPr lang="ja-JP" altLang="en-US" sz="2000" dirty="0" smtClean="0"/>
              <a:t>で表現する</a:t>
            </a:r>
            <a:endParaRPr lang="en-US" altLang="ja-JP" sz="2000" dirty="0" smtClean="0"/>
          </a:p>
          <a:p>
            <a:pPr>
              <a:buFont typeface="Wingdings" pitchFamily="2" charset="2"/>
              <a:buChar char="n"/>
            </a:pPr>
            <a:r>
              <a:rPr kumimoji="1" lang="ja-JP" altLang="en-US" sz="2000" dirty="0" smtClean="0"/>
              <a:t>シーケンス図</a:t>
            </a:r>
            <a:endParaRPr kumimoji="1" lang="en-US" altLang="ja-JP" sz="2000" dirty="0" smtClean="0"/>
          </a:p>
          <a:p>
            <a:pPr>
              <a:buFont typeface="Wingdings" pitchFamily="2" charset="2"/>
              <a:buChar char="l"/>
            </a:pPr>
            <a:r>
              <a:rPr kumimoji="1" lang="ja-JP" altLang="en-US" sz="2000" dirty="0" smtClean="0"/>
              <a:t>時系列に沿って上から下に表現する</a:t>
            </a:r>
            <a:endParaRPr kumimoji="1" lang="en-US" altLang="ja-JP" sz="2000" dirty="0" smtClean="0"/>
          </a:p>
          <a:p>
            <a:pPr>
              <a:buFont typeface="Wingdings" pitchFamily="2" charset="2"/>
              <a:buChar char="l"/>
            </a:pPr>
            <a:r>
              <a:rPr lang="ja-JP" altLang="en-US" sz="2000" dirty="0"/>
              <a:t>メッセージ</a:t>
            </a:r>
            <a:r>
              <a:rPr lang="ja-JP" altLang="en-US" sz="2000" dirty="0" smtClean="0"/>
              <a:t>はライフラインの点線から他のライフラインの点線に引く</a:t>
            </a:r>
            <a:endParaRPr lang="en-US" altLang="ja-JP" sz="2000" dirty="0" smtClean="0"/>
          </a:p>
          <a:p>
            <a:pPr>
              <a:buFont typeface="Wingdings" pitchFamily="2" charset="2"/>
              <a:buChar char="l"/>
            </a:pPr>
            <a:r>
              <a:rPr kumimoji="1" lang="ja-JP" altLang="en-US" sz="2000" dirty="0"/>
              <a:t>アイコン</a:t>
            </a:r>
            <a:r>
              <a:rPr kumimoji="1" lang="ja-JP" altLang="en-US" sz="2000" dirty="0" smtClean="0"/>
              <a:t>の下にライフラインの点線を配置してオブジェクトが存在していることを表現する</a:t>
            </a:r>
            <a:endParaRPr kumimoji="1" lang="en-US" altLang="ja-JP" sz="2000" dirty="0" smtClean="0"/>
          </a:p>
          <a:p>
            <a:pPr>
              <a:buFont typeface="Wingdings" pitchFamily="2" charset="2"/>
              <a:buChar char="n"/>
            </a:pPr>
            <a:r>
              <a:rPr kumimoji="1" lang="ja-JP" altLang="en-US" sz="2000" dirty="0" smtClean="0"/>
              <a:t>コラボレーション図</a:t>
            </a:r>
            <a:endParaRPr kumimoji="1" lang="en-US" altLang="ja-JP" sz="2000" dirty="0" smtClean="0"/>
          </a:p>
          <a:p>
            <a:pPr>
              <a:buFont typeface="Wingdings" pitchFamily="2" charset="2"/>
              <a:buChar char="l"/>
            </a:pPr>
            <a:r>
              <a:rPr kumimoji="1" lang="ja-JP" altLang="en-US" sz="2000" dirty="0" smtClean="0"/>
              <a:t>オブジェクトを中心にメッセージの流れを表現する</a:t>
            </a:r>
            <a:endParaRPr kumimoji="1" lang="en-US" altLang="ja-JP" sz="2000" dirty="0" smtClean="0"/>
          </a:p>
          <a:p>
            <a:pPr>
              <a:buFont typeface="Wingdings" pitchFamily="2" charset="2"/>
              <a:buChar char="l"/>
            </a:pPr>
            <a:r>
              <a:rPr lang="ja-JP" altLang="en-US" sz="2000" dirty="0" smtClean="0"/>
              <a:t>オブジェクト同士をリンクで接続し、矢印を配置し、メッセージ名をシーケンス番号付きで記述する</a:t>
            </a:r>
            <a:endParaRPr kumimoji="1" lang="en-US" altLang="ja-JP" sz="2000" dirty="0" smtClean="0"/>
          </a:p>
          <a:p>
            <a:pPr>
              <a:buFont typeface="Wingdings" pitchFamily="2" charset="2"/>
              <a:buChar char="l"/>
            </a:pPr>
            <a:r>
              <a:rPr kumimoji="1" lang="ja-JP" altLang="en-US" sz="2000" dirty="0" smtClean="0"/>
              <a:t>オブジェクト名、クラス名にロール</a:t>
            </a:r>
            <a:r>
              <a:rPr kumimoji="1" lang="en-US" altLang="ja-JP" sz="2000" dirty="0" smtClean="0"/>
              <a:t>(</a:t>
            </a:r>
            <a:r>
              <a:rPr kumimoji="1" lang="ja-JP" altLang="en-US" sz="2000" dirty="0" smtClean="0"/>
              <a:t>役割）を付け加えることができる</a:t>
            </a:r>
            <a:endParaRPr kumimoji="1" lang="en-US" altLang="ja-JP" sz="2000" dirty="0" smtClean="0"/>
          </a:p>
          <a:p>
            <a:pPr>
              <a:buFont typeface="Wingdings" pitchFamily="2" charset="2"/>
              <a:buChar char="l"/>
            </a:pPr>
            <a:r>
              <a:rPr lang="en-US" altLang="ja-JP" sz="2000" dirty="0"/>
              <a:t>UML2.</a:t>
            </a:r>
            <a:r>
              <a:rPr lang="ja-JP" altLang="en-US" sz="2000" dirty="0" smtClean="0"/>
              <a:t>ｘ（コミュニケーション図）ではオブジェクトのかわりにライフラインで表現する</a:t>
            </a:r>
            <a:endParaRPr kumimoji="1" lang="en-US" altLang="ja-JP" sz="2000" dirty="0" smtClean="0"/>
          </a:p>
          <a:p>
            <a:pPr>
              <a:buFont typeface="Wingdings" pitchFamily="2" charset="2"/>
              <a:buChar char="l"/>
            </a:pPr>
            <a:endParaRPr kumimoji="1" lang="ja-JP" altLang="en-US" dirty="0"/>
          </a:p>
        </p:txBody>
      </p:sp>
      <p:sp>
        <p:nvSpPr>
          <p:cNvPr id="3" name="タイトル 2"/>
          <p:cNvSpPr>
            <a:spLocks noGrp="1"/>
          </p:cNvSpPr>
          <p:nvPr>
            <p:ph type="title"/>
          </p:nvPr>
        </p:nvSpPr>
        <p:spPr>
          <a:xfrm>
            <a:off x="457200" y="274638"/>
            <a:ext cx="8229600" cy="778098"/>
          </a:xfrm>
        </p:spPr>
        <p:txBody>
          <a:bodyPr>
            <a:normAutofit/>
          </a:bodyPr>
          <a:lstStyle/>
          <a:p>
            <a:r>
              <a:rPr kumimoji="1" lang="en-US" altLang="ja-JP" sz="3200" dirty="0" smtClean="0"/>
              <a:t>Chapter4 </a:t>
            </a:r>
            <a:r>
              <a:rPr kumimoji="1" lang="ja-JP" altLang="en-US" sz="3200" dirty="0" smtClean="0"/>
              <a:t>まとめ</a:t>
            </a:r>
            <a:endParaRPr kumimoji="1" lang="ja-JP" altLang="en-US" sz="3200"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コンテンツ プレースホルダ 1"/>
          <p:cNvSpPr>
            <a:spLocks noGrp="1"/>
          </p:cNvSpPr>
          <p:nvPr>
            <p:ph idx="1"/>
          </p:nvPr>
        </p:nvSpPr>
        <p:spPr>
          <a:xfrm>
            <a:off x="3923928" y="980728"/>
            <a:ext cx="4762872" cy="5472608"/>
          </a:xfrm>
        </p:spPr>
        <p:txBody>
          <a:bodyPr>
            <a:normAutofit/>
          </a:bodyPr>
          <a:lstStyle/>
          <a:p>
            <a:pPr marL="624078" indent="-514350">
              <a:buNone/>
            </a:pPr>
            <a:r>
              <a:rPr kumimoji="1" lang="ja-JP" altLang="en-US" sz="2000" dirty="0" smtClean="0"/>
              <a:t>①「操作１（）」のメッセージが終了した時点で、「</a:t>
            </a:r>
            <a:r>
              <a:rPr kumimoji="1" lang="en-US" altLang="ja-JP" sz="2000" dirty="0" smtClean="0"/>
              <a:t>A</a:t>
            </a:r>
            <a:r>
              <a:rPr kumimoji="1" lang="ja-JP" altLang="en-US" sz="2000" dirty="0" smtClean="0"/>
              <a:t>」「</a:t>
            </a:r>
            <a:r>
              <a:rPr kumimoji="1" lang="en-US" altLang="ja-JP" sz="2000" dirty="0" smtClean="0"/>
              <a:t>B</a:t>
            </a:r>
            <a:r>
              <a:rPr kumimoji="1" lang="ja-JP" altLang="en-US" sz="2000" dirty="0" smtClean="0"/>
              <a:t>」「</a:t>
            </a:r>
            <a:r>
              <a:rPr kumimoji="1" lang="en-US" altLang="ja-JP" sz="2000" dirty="0" smtClean="0"/>
              <a:t>C</a:t>
            </a:r>
            <a:r>
              <a:rPr kumimoji="1" lang="ja-JP" altLang="en-US" sz="2000" dirty="0" smtClean="0"/>
              <a:t>」全て残っている可能性がある。</a:t>
            </a:r>
            <a:endParaRPr kumimoji="1" lang="en-US" altLang="ja-JP" sz="2000" dirty="0" smtClean="0"/>
          </a:p>
          <a:p>
            <a:pPr marL="624078" indent="-514350">
              <a:buNone/>
            </a:pPr>
            <a:r>
              <a:rPr lang="ja-JP" altLang="en-US" sz="2000" dirty="0" smtClean="0"/>
              <a:t>②このシーケンス図では「</a:t>
            </a:r>
            <a:r>
              <a:rPr lang="en-US" altLang="ja-JP" sz="2000" dirty="0" smtClean="0"/>
              <a:t>A</a:t>
            </a:r>
            <a:r>
              <a:rPr lang="ja-JP" altLang="en-US" sz="2000" dirty="0" smtClean="0"/>
              <a:t>」「</a:t>
            </a:r>
            <a:r>
              <a:rPr lang="en-US" altLang="ja-JP" sz="2000" dirty="0" smtClean="0"/>
              <a:t>B</a:t>
            </a:r>
            <a:r>
              <a:rPr lang="ja-JP" altLang="en-US" sz="2000" dirty="0" smtClean="0"/>
              <a:t>」「</a:t>
            </a:r>
            <a:r>
              <a:rPr lang="en-US" altLang="ja-JP" sz="2000" dirty="0" smtClean="0"/>
              <a:t>C</a:t>
            </a:r>
            <a:r>
              <a:rPr lang="ja-JP" altLang="en-US" sz="2000" dirty="0" smtClean="0"/>
              <a:t>」は必ず一度は生成されるということを表している。</a:t>
            </a:r>
            <a:endParaRPr lang="en-US" altLang="ja-JP" sz="2000" dirty="0" smtClean="0"/>
          </a:p>
          <a:p>
            <a:pPr marL="624078" indent="-514350">
              <a:buNone/>
            </a:pPr>
            <a:r>
              <a:rPr kumimoji="1" lang="ja-JP" altLang="en-US" sz="2000" dirty="0" smtClean="0"/>
              <a:t>③「</a:t>
            </a:r>
            <a:r>
              <a:rPr kumimoji="1" lang="en-US" altLang="ja-JP" sz="2000" dirty="0" smtClean="0"/>
              <a:t>×</a:t>
            </a:r>
            <a:r>
              <a:rPr kumimoji="1" lang="ja-JP" altLang="en-US" sz="2000" dirty="0" smtClean="0"/>
              <a:t>」印は、各メッセージが失敗したことをしめしている。</a:t>
            </a:r>
            <a:endParaRPr kumimoji="1" lang="en-US" altLang="ja-JP" sz="2000" dirty="0" smtClean="0"/>
          </a:p>
          <a:p>
            <a:pPr marL="624078" indent="-514350">
              <a:buNone/>
            </a:pPr>
            <a:r>
              <a:rPr lang="ja-JP" altLang="en-US" sz="2000" dirty="0" smtClean="0"/>
              <a:t>④長方形のアイコンの下にある「□」（白抜きの長方形）はメッセージの制御期間とメッセージの関係を表現している。</a:t>
            </a:r>
            <a:endParaRPr lang="en-US" altLang="ja-JP" sz="2000" dirty="0" smtClean="0"/>
          </a:p>
          <a:p>
            <a:pPr marL="624078" indent="-514350">
              <a:buNone/>
            </a:pPr>
            <a:r>
              <a:rPr kumimoji="1" lang="ja-JP" altLang="en-US" sz="2000" dirty="0" smtClean="0"/>
              <a:t>⑤</a:t>
            </a:r>
            <a:r>
              <a:rPr lang="ja-JP" altLang="en-US" sz="2000" dirty="0" smtClean="0"/>
              <a:t>長方形のアイコンの下にある「□」（白抜きの長方形）はライフライン（生存線）を表現している。</a:t>
            </a:r>
            <a:endParaRPr kumimoji="1" lang="en-US" altLang="ja-JP" sz="2000" dirty="0" smtClean="0"/>
          </a:p>
          <a:p>
            <a:pPr marL="624078" indent="-514350">
              <a:buFont typeface="+mj-ea"/>
              <a:buAutoNum type="circleNumDbPlain"/>
            </a:pPr>
            <a:endParaRPr kumimoji="1" lang="ja-JP" altLang="en-US" sz="1600" dirty="0"/>
          </a:p>
        </p:txBody>
      </p:sp>
      <p:sp>
        <p:nvSpPr>
          <p:cNvPr id="3" name="タイトル 2"/>
          <p:cNvSpPr>
            <a:spLocks noGrp="1"/>
          </p:cNvSpPr>
          <p:nvPr>
            <p:ph type="title"/>
          </p:nvPr>
        </p:nvSpPr>
        <p:spPr>
          <a:xfrm>
            <a:off x="457200" y="274638"/>
            <a:ext cx="8229600" cy="634082"/>
          </a:xfrm>
        </p:spPr>
        <p:txBody>
          <a:bodyPr>
            <a:normAutofit fontScale="90000"/>
          </a:bodyPr>
          <a:lstStyle/>
          <a:p>
            <a:r>
              <a:rPr kumimoji="1" lang="ja-JP" altLang="en-US" dirty="0" smtClean="0"/>
              <a:t>練習問題　問題１</a:t>
            </a:r>
            <a:r>
              <a:rPr kumimoji="1" lang="en-US" altLang="ja-JP" dirty="0" smtClean="0"/>
              <a:t/>
            </a:r>
            <a:br>
              <a:rPr kumimoji="1" lang="en-US" altLang="ja-JP" dirty="0" smtClean="0"/>
            </a:br>
            <a:r>
              <a:rPr lang="ja-JP" altLang="en-US" sz="2000" dirty="0"/>
              <a:t>以下</a:t>
            </a:r>
            <a:r>
              <a:rPr lang="ja-JP" altLang="en-US" sz="2000" dirty="0" smtClean="0"/>
              <a:t>の図について、正しい記述を選択しなさい</a:t>
            </a:r>
            <a:endParaRPr kumimoji="1" lang="ja-JP" altLang="en-US" sz="2000" dirty="0"/>
          </a:p>
        </p:txBody>
      </p:sp>
      <p:grpSp>
        <p:nvGrpSpPr>
          <p:cNvPr id="5" name="グループ化 4"/>
          <p:cNvGrpSpPr/>
          <p:nvPr/>
        </p:nvGrpSpPr>
        <p:grpSpPr>
          <a:xfrm>
            <a:off x="1043608" y="1700807"/>
            <a:ext cx="720080" cy="441341"/>
            <a:chOff x="5480409" y="1556789"/>
            <a:chExt cx="1512168" cy="735568"/>
          </a:xfrm>
        </p:grpSpPr>
        <p:sp>
          <p:nvSpPr>
            <p:cNvPr id="6" name="正方形/長方形 5"/>
            <p:cNvSpPr/>
            <p:nvPr/>
          </p:nvSpPr>
          <p:spPr>
            <a:xfrm>
              <a:off x="5480409" y="1556789"/>
              <a:ext cx="1512168" cy="720079"/>
            </a:xfrm>
            <a:prstGeom prst="rect">
              <a:avLst/>
            </a:prstGeom>
            <a:noFill/>
            <a:ln w="19050" cmpd="sng">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 name="テキスト ボックス 6"/>
            <p:cNvSpPr txBox="1"/>
            <p:nvPr/>
          </p:nvSpPr>
          <p:spPr>
            <a:xfrm>
              <a:off x="5945691" y="1676804"/>
              <a:ext cx="659967" cy="615553"/>
            </a:xfrm>
            <a:prstGeom prst="rect">
              <a:avLst/>
            </a:prstGeom>
            <a:noFill/>
          </p:spPr>
          <p:txBody>
            <a:bodyPr wrap="square" rtlCol="0">
              <a:spAutoFit/>
            </a:bodyPr>
            <a:lstStyle/>
            <a:p>
              <a:r>
                <a:rPr lang="en-US" altLang="ja-JP" dirty="0" smtClean="0"/>
                <a:t>A</a:t>
              </a:r>
              <a:endParaRPr kumimoji="1" lang="ja-JP" altLang="en-US" dirty="0"/>
            </a:p>
          </p:txBody>
        </p:sp>
      </p:grpSp>
      <p:grpSp>
        <p:nvGrpSpPr>
          <p:cNvPr id="8" name="グループ化 7"/>
          <p:cNvGrpSpPr/>
          <p:nvPr/>
        </p:nvGrpSpPr>
        <p:grpSpPr>
          <a:xfrm>
            <a:off x="2051720" y="1052736"/>
            <a:ext cx="648072" cy="465343"/>
            <a:chOff x="5364088" y="1556791"/>
            <a:chExt cx="1512168" cy="775571"/>
          </a:xfrm>
        </p:grpSpPr>
        <p:sp>
          <p:nvSpPr>
            <p:cNvPr id="9" name="正方形/長方形 8"/>
            <p:cNvSpPr/>
            <p:nvPr/>
          </p:nvSpPr>
          <p:spPr>
            <a:xfrm>
              <a:off x="5364088" y="1556791"/>
              <a:ext cx="1512168" cy="720080"/>
            </a:xfrm>
            <a:prstGeom prst="rect">
              <a:avLst/>
            </a:prstGeom>
            <a:noFill/>
            <a:ln w="19050" cmpd="sng">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 name="テキスト ボックス 9"/>
            <p:cNvSpPr txBox="1"/>
            <p:nvPr/>
          </p:nvSpPr>
          <p:spPr>
            <a:xfrm>
              <a:off x="5700128" y="1716809"/>
              <a:ext cx="873698" cy="615553"/>
            </a:xfrm>
            <a:prstGeom prst="rect">
              <a:avLst/>
            </a:prstGeom>
            <a:noFill/>
          </p:spPr>
          <p:txBody>
            <a:bodyPr wrap="square" rtlCol="0">
              <a:spAutoFit/>
            </a:bodyPr>
            <a:lstStyle/>
            <a:p>
              <a:r>
                <a:rPr lang="en-US" altLang="ja-JP" dirty="0" smtClean="0"/>
                <a:t>B</a:t>
              </a:r>
              <a:endParaRPr kumimoji="1" lang="ja-JP" altLang="en-US" dirty="0"/>
            </a:p>
          </p:txBody>
        </p:sp>
      </p:grpSp>
      <p:grpSp>
        <p:nvGrpSpPr>
          <p:cNvPr id="11" name="グループ化 10"/>
          <p:cNvGrpSpPr/>
          <p:nvPr/>
        </p:nvGrpSpPr>
        <p:grpSpPr>
          <a:xfrm>
            <a:off x="2987824" y="2348880"/>
            <a:ext cx="648072" cy="441340"/>
            <a:chOff x="5364088" y="1556791"/>
            <a:chExt cx="1512168" cy="735566"/>
          </a:xfrm>
        </p:grpSpPr>
        <p:sp>
          <p:nvSpPr>
            <p:cNvPr id="12" name="正方形/長方形 11"/>
            <p:cNvSpPr/>
            <p:nvPr/>
          </p:nvSpPr>
          <p:spPr>
            <a:xfrm>
              <a:off x="5364088" y="1556791"/>
              <a:ext cx="1512168" cy="720080"/>
            </a:xfrm>
            <a:prstGeom prst="rect">
              <a:avLst/>
            </a:prstGeom>
            <a:noFill/>
            <a:ln w="19050" cmpd="sng">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 name="テキスト ボックス 12"/>
            <p:cNvSpPr txBox="1"/>
            <p:nvPr/>
          </p:nvSpPr>
          <p:spPr>
            <a:xfrm>
              <a:off x="5700125" y="1676804"/>
              <a:ext cx="797323" cy="615553"/>
            </a:xfrm>
            <a:prstGeom prst="rect">
              <a:avLst/>
            </a:prstGeom>
            <a:noFill/>
          </p:spPr>
          <p:txBody>
            <a:bodyPr wrap="square" rtlCol="0">
              <a:spAutoFit/>
            </a:bodyPr>
            <a:lstStyle/>
            <a:p>
              <a:r>
                <a:rPr kumimoji="1" lang="en-US" altLang="ja-JP" dirty="0" smtClean="0"/>
                <a:t>C</a:t>
              </a:r>
              <a:endParaRPr kumimoji="1" lang="ja-JP" altLang="en-US" dirty="0"/>
            </a:p>
          </p:txBody>
        </p:sp>
      </p:grpSp>
      <p:sp>
        <p:nvSpPr>
          <p:cNvPr id="15" name="正方形/長方形 14"/>
          <p:cNvSpPr/>
          <p:nvPr/>
        </p:nvSpPr>
        <p:spPr>
          <a:xfrm>
            <a:off x="1403648" y="2132856"/>
            <a:ext cx="72008" cy="1944216"/>
          </a:xfrm>
          <a:prstGeom prst="rect">
            <a:avLst/>
          </a:prstGeom>
          <a:noFill/>
          <a:ln w="19050" cmpd="sng">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6" name="直線コネクタ 15"/>
          <p:cNvCxnSpPr>
            <a:stCxn id="9" idx="2"/>
            <a:endCxn id="20" idx="0"/>
          </p:cNvCxnSpPr>
          <p:nvPr/>
        </p:nvCxnSpPr>
        <p:spPr>
          <a:xfrm rot="5400000">
            <a:off x="1907704" y="1952836"/>
            <a:ext cx="936104" cy="0"/>
          </a:xfrm>
          <a:prstGeom prst="line">
            <a:avLst/>
          </a:prstGeom>
          <a:ln w="19050">
            <a:solidFill>
              <a:schemeClr val="tx1"/>
            </a:solidFill>
            <a:prstDash val="sysDash"/>
          </a:ln>
        </p:spPr>
        <p:style>
          <a:lnRef idx="1">
            <a:schemeClr val="accent1"/>
          </a:lnRef>
          <a:fillRef idx="0">
            <a:schemeClr val="accent1"/>
          </a:fillRef>
          <a:effectRef idx="0">
            <a:schemeClr val="accent1"/>
          </a:effectRef>
          <a:fontRef idx="minor">
            <a:schemeClr val="tx1"/>
          </a:fontRef>
        </p:style>
      </p:cxnSp>
      <p:sp>
        <p:nvSpPr>
          <p:cNvPr id="20" name="正方形/長方形 19"/>
          <p:cNvSpPr/>
          <p:nvPr/>
        </p:nvSpPr>
        <p:spPr>
          <a:xfrm>
            <a:off x="2339752" y="2420888"/>
            <a:ext cx="72008" cy="1080120"/>
          </a:xfrm>
          <a:prstGeom prst="rect">
            <a:avLst/>
          </a:prstGeom>
          <a:noFill/>
          <a:ln w="19050" cmpd="sng">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22" name="直線コネクタ 21"/>
          <p:cNvCxnSpPr>
            <a:stCxn id="20" idx="2"/>
          </p:cNvCxnSpPr>
          <p:nvPr/>
        </p:nvCxnSpPr>
        <p:spPr>
          <a:xfrm rot="16200000" flipH="1">
            <a:off x="2033718" y="3843046"/>
            <a:ext cx="720080" cy="36004"/>
          </a:xfrm>
          <a:prstGeom prst="line">
            <a:avLst/>
          </a:prstGeom>
          <a:ln w="19050">
            <a:solidFill>
              <a:schemeClr val="tx1"/>
            </a:solidFill>
            <a:prstDash val="sysDash"/>
          </a:ln>
        </p:spPr>
        <p:style>
          <a:lnRef idx="1">
            <a:schemeClr val="accent1"/>
          </a:lnRef>
          <a:fillRef idx="0">
            <a:schemeClr val="accent1"/>
          </a:fillRef>
          <a:effectRef idx="0">
            <a:schemeClr val="accent1"/>
          </a:effectRef>
          <a:fontRef idx="minor">
            <a:schemeClr val="tx1"/>
          </a:fontRef>
        </p:style>
      </p:cxnSp>
      <p:sp>
        <p:nvSpPr>
          <p:cNvPr id="25" name="正方形/長方形 24"/>
          <p:cNvSpPr/>
          <p:nvPr/>
        </p:nvSpPr>
        <p:spPr>
          <a:xfrm>
            <a:off x="3275856" y="2780928"/>
            <a:ext cx="72008" cy="504056"/>
          </a:xfrm>
          <a:prstGeom prst="rect">
            <a:avLst/>
          </a:prstGeom>
          <a:noFill/>
          <a:ln w="19050" cmpd="sng">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26" name="直線コネクタ 25"/>
          <p:cNvCxnSpPr>
            <a:stCxn id="6" idx="1"/>
          </p:cNvCxnSpPr>
          <p:nvPr/>
        </p:nvCxnSpPr>
        <p:spPr>
          <a:xfrm rot="10800000" flipV="1">
            <a:off x="323528" y="1916830"/>
            <a:ext cx="720080" cy="1"/>
          </a:xfrm>
          <a:prstGeom prst="line">
            <a:avLst/>
          </a:prstGeom>
          <a:ln w="19050">
            <a:solidFill>
              <a:schemeClr val="tx1"/>
            </a:solidFill>
            <a:prstDash val="sysDash"/>
            <a:headEnd type="arrow"/>
            <a:tailEnd type="none"/>
          </a:ln>
        </p:spPr>
        <p:style>
          <a:lnRef idx="1">
            <a:schemeClr val="accent1"/>
          </a:lnRef>
          <a:fillRef idx="0">
            <a:schemeClr val="accent1"/>
          </a:fillRef>
          <a:effectRef idx="0">
            <a:schemeClr val="accent1"/>
          </a:effectRef>
          <a:fontRef idx="minor">
            <a:schemeClr val="tx1"/>
          </a:fontRef>
        </p:style>
      </p:cxnSp>
      <p:cxnSp>
        <p:nvCxnSpPr>
          <p:cNvPr id="29" name="直線コネクタ 28"/>
          <p:cNvCxnSpPr/>
          <p:nvPr/>
        </p:nvCxnSpPr>
        <p:spPr>
          <a:xfrm>
            <a:off x="2483768" y="3356992"/>
            <a:ext cx="792088" cy="0"/>
          </a:xfrm>
          <a:prstGeom prst="line">
            <a:avLst/>
          </a:prstGeom>
          <a:ln w="19050">
            <a:solidFill>
              <a:schemeClr val="tx1"/>
            </a:solidFill>
            <a:prstDash val="sysDash"/>
            <a:headEnd type="arrow"/>
            <a:tailEnd type="none"/>
          </a:ln>
        </p:spPr>
        <p:style>
          <a:lnRef idx="1">
            <a:schemeClr val="accent1"/>
          </a:lnRef>
          <a:fillRef idx="0">
            <a:schemeClr val="accent1"/>
          </a:fillRef>
          <a:effectRef idx="0">
            <a:schemeClr val="accent1"/>
          </a:effectRef>
          <a:fontRef idx="minor">
            <a:schemeClr val="tx1"/>
          </a:fontRef>
        </p:style>
      </p:cxnSp>
      <p:cxnSp>
        <p:nvCxnSpPr>
          <p:cNvPr id="32" name="直線コネクタ 31"/>
          <p:cNvCxnSpPr>
            <a:stCxn id="25" idx="2"/>
          </p:cNvCxnSpPr>
          <p:nvPr/>
        </p:nvCxnSpPr>
        <p:spPr>
          <a:xfrm rot="16200000" flipH="1">
            <a:off x="3041830" y="3555014"/>
            <a:ext cx="576064" cy="36004"/>
          </a:xfrm>
          <a:prstGeom prst="line">
            <a:avLst/>
          </a:prstGeom>
          <a:ln w="19050">
            <a:solidFill>
              <a:schemeClr val="tx1"/>
            </a:solidFill>
            <a:prstDash val="sysDash"/>
          </a:ln>
        </p:spPr>
        <p:style>
          <a:lnRef idx="1">
            <a:schemeClr val="accent1"/>
          </a:lnRef>
          <a:fillRef idx="0">
            <a:schemeClr val="accent1"/>
          </a:fillRef>
          <a:effectRef idx="0">
            <a:schemeClr val="accent1"/>
          </a:effectRef>
          <a:fontRef idx="minor">
            <a:schemeClr val="tx1"/>
          </a:fontRef>
        </p:style>
      </p:cxnSp>
      <p:cxnSp>
        <p:nvCxnSpPr>
          <p:cNvPr id="44" name="直線コネクタ 43"/>
          <p:cNvCxnSpPr/>
          <p:nvPr/>
        </p:nvCxnSpPr>
        <p:spPr>
          <a:xfrm>
            <a:off x="1547664" y="3501008"/>
            <a:ext cx="792088" cy="0"/>
          </a:xfrm>
          <a:prstGeom prst="line">
            <a:avLst/>
          </a:prstGeom>
          <a:ln w="19050">
            <a:solidFill>
              <a:schemeClr val="tx1"/>
            </a:solidFill>
            <a:prstDash val="sysDash"/>
            <a:headEnd type="arrow"/>
            <a:tailEnd type="none"/>
          </a:ln>
        </p:spPr>
        <p:style>
          <a:lnRef idx="1">
            <a:schemeClr val="accent1"/>
          </a:lnRef>
          <a:fillRef idx="0">
            <a:schemeClr val="accent1"/>
          </a:fillRef>
          <a:effectRef idx="0">
            <a:schemeClr val="accent1"/>
          </a:effectRef>
          <a:fontRef idx="minor">
            <a:schemeClr val="tx1"/>
          </a:fontRef>
        </p:style>
      </p:cxnSp>
      <p:cxnSp>
        <p:nvCxnSpPr>
          <p:cNvPr id="45" name="直線コネクタ 44"/>
          <p:cNvCxnSpPr/>
          <p:nvPr/>
        </p:nvCxnSpPr>
        <p:spPr>
          <a:xfrm>
            <a:off x="611560" y="4077072"/>
            <a:ext cx="792088" cy="0"/>
          </a:xfrm>
          <a:prstGeom prst="line">
            <a:avLst/>
          </a:prstGeom>
          <a:ln w="19050">
            <a:solidFill>
              <a:schemeClr val="tx1"/>
            </a:solidFill>
            <a:prstDash val="sysDash"/>
            <a:headEnd type="arrow"/>
            <a:tailEnd type="none"/>
          </a:ln>
        </p:spPr>
        <p:style>
          <a:lnRef idx="1">
            <a:schemeClr val="accent1"/>
          </a:lnRef>
          <a:fillRef idx="0">
            <a:schemeClr val="accent1"/>
          </a:fillRef>
          <a:effectRef idx="0">
            <a:schemeClr val="accent1"/>
          </a:effectRef>
          <a:fontRef idx="minor">
            <a:schemeClr val="tx1"/>
          </a:fontRef>
        </p:style>
      </p:cxnSp>
      <p:cxnSp>
        <p:nvCxnSpPr>
          <p:cNvPr id="46" name="直線コネクタ 45"/>
          <p:cNvCxnSpPr>
            <a:stCxn id="15" idx="2"/>
          </p:cNvCxnSpPr>
          <p:nvPr/>
        </p:nvCxnSpPr>
        <p:spPr>
          <a:xfrm rot="5400000">
            <a:off x="1259632" y="4257092"/>
            <a:ext cx="360040" cy="0"/>
          </a:xfrm>
          <a:prstGeom prst="line">
            <a:avLst/>
          </a:prstGeom>
          <a:ln w="19050">
            <a:solidFill>
              <a:schemeClr val="tx1"/>
            </a:solidFill>
            <a:prstDash val="sysDash"/>
          </a:ln>
        </p:spPr>
        <p:style>
          <a:lnRef idx="1">
            <a:schemeClr val="accent1"/>
          </a:lnRef>
          <a:fillRef idx="0">
            <a:schemeClr val="accent1"/>
          </a:fillRef>
          <a:effectRef idx="0">
            <a:schemeClr val="accent1"/>
          </a:effectRef>
          <a:fontRef idx="minor">
            <a:schemeClr val="tx1"/>
          </a:fontRef>
        </p:style>
      </p:cxnSp>
      <p:cxnSp>
        <p:nvCxnSpPr>
          <p:cNvPr id="53" name="直線コネクタ 52"/>
          <p:cNvCxnSpPr>
            <a:endCxn id="20" idx="0"/>
          </p:cNvCxnSpPr>
          <p:nvPr/>
        </p:nvCxnSpPr>
        <p:spPr>
          <a:xfrm>
            <a:off x="1475656" y="2420888"/>
            <a:ext cx="900100" cy="0"/>
          </a:xfrm>
          <a:prstGeom prst="line">
            <a:avLst/>
          </a:prstGeom>
          <a:ln w="19050">
            <a:solidFill>
              <a:schemeClr val="tx1"/>
            </a:solidFill>
            <a:prstDash val="solid"/>
            <a:tailEnd type="triangle"/>
          </a:ln>
        </p:spPr>
        <p:style>
          <a:lnRef idx="1">
            <a:schemeClr val="accent1"/>
          </a:lnRef>
          <a:fillRef idx="0">
            <a:schemeClr val="accent1"/>
          </a:fillRef>
          <a:effectRef idx="0">
            <a:schemeClr val="accent1"/>
          </a:effectRef>
          <a:fontRef idx="minor">
            <a:schemeClr val="tx1"/>
          </a:fontRef>
        </p:style>
      </p:cxnSp>
      <p:cxnSp>
        <p:nvCxnSpPr>
          <p:cNvPr id="61" name="直線コネクタ 60"/>
          <p:cNvCxnSpPr>
            <a:stCxn id="12" idx="1"/>
          </p:cNvCxnSpPr>
          <p:nvPr/>
        </p:nvCxnSpPr>
        <p:spPr>
          <a:xfrm rot="10800000">
            <a:off x="2411760" y="2564904"/>
            <a:ext cx="576064" cy="0"/>
          </a:xfrm>
          <a:prstGeom prst="line">
            <a:avLst/>
          </a:prstGeom>
          <a:ln w="19050">
            <a:solidFill>
              <a:schemeClr val="tx1"/>
            </a:solidFill>
            <a:prstDash val="sysDash"/>
            <a:headEnd type="arrow"/>
            <a:tailEnd type="none"/>
          </a:ln>
        </p:spPr>
        <p:style>
          <a:lnRef idx="1">
            <a:schemeClr val="accent1"/>
          </a:lnRef>
          <a:fillRef idx="0">
            <a:schemeClr val="accent1"/>
          </a:fillRef>
          <a:effectRef idx="0">
            <a:schemeClr val="accent1"/>
          </a:effectRef>
          <a:fontRef idx="minor">
            <a:schemeClr val="tx1"/>
          </a:fontRef>
        </p:style>
      </p:cxnSp>
      <p:sp>
        <p:nvSpPr>
          <p:cNvPr id="27" name="円/楕円 26"/>
          <p:cNvSpPr/>
          <p:nvPr/>
        </p:nvSpPr>
        <p:spPr>
          <a:xfrm>
            <a:off x="3995936" y="3537011"/>
            <a:ext cx="448214" cy="432048"/>
          </a:xfrm>
          <a:prstGeom prst="ellipse">
            <a:avLst/>
          </a:prstGeom>
          <a:noFill/>
          <a:ln w="25400" cmpd="sng">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28" name="直線コネクタ 27"/>
          <p:cNvCxnSpPr/>
          <p:nvPr/>
        </p:nvCxnSpPr>
        <p:spPr>
          <a:xfrm>
            <a:off x="323528" y="2276872"/>
            <a:ext cx="1116124" cy="0"/>
          </a:xfrm>
          <a:prstGeom prst="line">
            <a:avLst/>
          </a:prstGeom>
          <a:ln w="19050">
            <a:solidFill>
              <a:schemeClr val="tx1"/>
            </a:solidFill>
            <a:prstDash val="solid"/>
            <a:tailEnd type="triangle"/>
          </a:ln>
        </p:spPr>
        <p:style>
          <a:lnRef idx="1">
            <a:schemeClr val="accent1"/>
          </a:lnRef>
          <a:fillRef idx="0">
            <a:schemeClr val="accent1"/>
          </a:fillRef>
          <a:effectRef idx="0">
            <a:schemeClr val="accent1"/>
          </a:effectRef>
          <a:fontRef idx="minor">
            <a:schemeClr val="tx1"/>
          </a:fontRef>
        </p:style>
      </p:cxnSp>
      <p:cxnSp>
        <p:nvCxnSpPr>
          <p:cNvPr id="31" name="直線コネクタ 30"/>
          <p:cNvCxnSpPr/>
          <p:nvPr/>
        </p:nvCxnSpPr>
        <p:spPr>
          <a:xfrm>
            <a:off x="2483768" y="2852936"/>
            <a:ext cx="756084" cy="0"/>
          </a:xfrm>
          <a:prstGeom prst="line">
            <a:avLst/>
          </a:prstGeom>
          <a:ln w="19050">
            <a:solidFill>
              <a:schemeClr val="tx1"/>
            </a:solidFill>
            <a:prstDash val="solid"/>
            <a:tailEnd type="triangle"/>
          </a:ln>
        </p:spPr>
        <p:style>
          <a:lnRef idx="1">
            <a:schemeClr val="accent1"/>
          </a:lnRef>
          <a:fillRef idx="0">
            <a:schemeClr val="accent1"/>
          </a:fillRef>
          <a:effectRef idx="0">
            <a:schemeClr val="accent1"/>
          </a:effectRef>
          <a:fontRef idx="minor">
            <a:schemeClr val="tx1"/>
          </a:fontRef>
        </p:style>
      </p:cxnSp>
      <p:sp>
        <p:nvSpPr>
          <p:cNvPr id="34" name="テキスト ボックス 33"/>
          <p:cNvSpPr txBox="1"/>
          <p:nvPr/>
        </p:nvSpPr>
        <p:spPr>
          <a:xfrm>
            <a:off x="1115616" y="4005064"/>
            <a:ext cx="504056" cy="584775"/>
          </a:xfrm>
          <a:prstGeom prst="rect">
            <a:avLst/>
          </a:prstGeom>
          <a:noFill/>
        </p:spPr>
        <p:txBody>
          <a:bodyPr wrap="square" rtlCol="0">
            <a:spAutoFit/>
          </a:bodyPr>
          <a:lstStyle/>
          <a:p>
            <a:r>
              <a:rPr lang="en-US" altLang="ja-JP" sz="3200" dirty="0" smtClean="0"/>
              <a:t>×</a:t>
            </a:r>
            <a:endParaRPr kumimoji="1" lang="ja-JP" altLang="en-US" sz="3200" dirty="0"/>
          </a:p>
        </p:txBody>
      </p:sp>
      <p:sp>
        <p:nvSpPr>
          <p:cNvPr id="35" name="テキスト ボックス 34"/>
          <p:cNvSpPr txBox="1"/>
          <p:nvPr/>
        </p:nvSpPr>
        <p:spPr>
          <a:xfrm>
            <a:off x="3059832" y="3356992"/>
            <a:ext cx="504056" cy="584775"/>
          </a:xfrm>
          <a:prstGeom prst="rect">
            <a:avLst/>
          </a:prstGeom>
          <a:noFill/>
        </p:spPr>
        <p:txBody>
          <a:bodyPr wrap="square" rtlCol="0">
            <a:spAutoFit/>
          </a:bodyPr>
          <a:lstStyle/>
          <a:p>
            <a:r>
              <a:rPr lang="en-US" altLang="ja-JP" sz="3200" dirty="0" smtClean="0"/>
              <a:t>×</a:t>
            </a:r>
            <a:endParaRPr kumimoji="1" lang="ja-JP" altLang="en-US" sz="3200" dirty="0"/>
          </a:p>
        </p:txBody>
      </p:sp>
      <p:sp>
        <p:nvSpPr>
          <p:cNvPr id="37" name="テキスト ボックス 36"/>
          <p:cNvSpPr txBox="1"/>
          <p:nvPr/>
        </p:nvSpPr>
        <p:spPr>
          <a:xfrm>
            <a:off x="395536" y="1628800"/>
            <a:ext cx="543739" cy="307777"/>
          </a:xfrm>
          <a:prstGeom prst="rect">
            <a:avLst/>
          </a:prstGeom>
          <a:noFill/>
        </p:spPr>
        <p:txBody>
          <a:bodyPr wrap="none" rtlCol="0">
            <a:spAutoFit/>
          </a:bodyPr>
          <a:lstStyle/>
          <a:p>
            <a:r>
              <a:rPr kumimoji="1" lang="ja-JP" altLang="en-US" sz="1400" dirty="0" smtClean="0"/>
              <a:t>生成</a:t>
            </a:r>
            <a:endParaRPr kumimoji="1" lang="ja-JP" altLang="en-US" sz="1400" dirty="0"/>
          </a:p>
        </p:txBody>
      </p:sp>
      <p:sp>
        <p:nvSpPr>
          <p:cNvPr id="38" name="テキスト ボックス 37"/>
          <p:cNvSpPr txBox="1"/>
          <p:nvPr/>
        </p:nvSpPr>
        <p:spPr>
          <a:xfrm>
            <a:off x="2483768" y="2204864"/>
            <a:ext cx="543739" cy="307777"/>
          </a:xfrm>
          <a:prstGeom prst="rect">
            <a:avLst/>
          </a:prstGeom>
          <a:noFill/>
        </p:spPr>
        <p:txBody>
          <a:bodyPr wrap="none" rtlCol="0">
            <a:spAutoFit/>
          </a:bodyPr>
          <a:lstStyle/>
          <a:p>
            <a:r>
              <a:rPr kumimoji="1" lang="ja-JP" altLang="en-US" sz="1400" dirty="0" smtClean="0"/>
              <a:t>生成</a:t>
            </a:r>
            <a:endParaRPr kumimoji="1" lang="ja-JP" altLang="en-US" sz="1400" dirty="0"/>
          </a:p>
        </p:txBody>
      </p:sp>
      <p:sp>
        <p:nvSpPr>
          <p:cNvPr id="39" name="テキスト ボックス 38"/>
          <p:cNvSpPr txBox="1"/>
          <p:nvPr/>
        </p:nvSpPr>
        <p:spPr>
          <a:xfrm>
            <a:off x="323528" y="1988840"/>
            <a:ext cx="667170" cy="307777"/>
          </a:xfrm>
          <a:prstGeom prst="rect">
            <a:avLst/>
          </a:prstGeom>
          <a:noFill/>
        </p:spPr>
        <p:txBody>
          <a:bodyPr wrap="none" rtlCol="0">
            <a:spAutoFit/>
          </a:bodyPr>
          <a:lstStyle/>
          <a:p>
            <a:r>
              <a:rPr lang="ja-JP" altLang="en-US" sz="1400" dirty="0" smtClean="0"/>
              <a:t>操作１</a:t>
            </a:r>
            <a:endParaRPr kumimoji="1" lang="ja-JP" altLang="en-US" sz="1400" dirty="0"/>
          </a:p>
        </p:txBody>
      </p:sp>
      <p:sp>
        <p:nvSpPr>
          <p:cNvPr id="40" name="テキスト ボックス 39"/>
          <p:cNvSpPr txBox="1"/>
          <p:nvPr/>
        </p:nvSpPr>
        <p:spPr>
          <a:xfrm>
            <a:off x="1691680" y="2132856"/>
            <a:ext cx="667170" cy="307777"/>
          </a:xfrm>
          <a:prstGeom prst="rect">
            <a:avLst/>
          </a:prstGeom>
          <a:noFill/>
        </p:spPr>
        <p:txBody>
          <a:bodyPr wrap="none" rtlCol="0">
            <a:spAutoFit/>
          </a:bodyPr>
          <a:lstStyle/>
          <a:p>
            <a:r>
              <a:rPr lang="ja-JP" altLang="en-US" sz="1400" dirty="0" smtClean="0"/>
              <a:t>操作２</a:t>
            </a:r>
            <a:endParaRPr kumimoji="1" lang="ja-JP" altLang="en-US" sz="1400" dirty="0"/>
          </a:p>
        </p:txBody>
      </p:sp>
      <p:sp>
        <p:nvSpPr>
          <p:cNvPr id="41" name="テキスト ボックス 40"/>
          <p:cNvSpPr txBox="1"/>
          <p:nvPr/>
        </p:nvSpPr>
        <p:spPr>
          <a:xfrm>
            <a:off x="2339752" y="2564904"/>
            <a:ext cx="667170" cy="307777"/>
          </a:xfrm>
          <a:prstGeom prst="rect">
            <a:avLst/>
          </a:prstGeom>
          <a:noFill/>
        </p:spPr>
        <p:txBody>
          <a:bodyPr wrap="none" rtlCol="0">
            <a:spAutoFit/>
          </a:bodyPr>
          <a:lstStyle/>
          <a:p>
            <a:r>
              <a:rPr lang="ja-JP" altLang="en-US" sz="1400" dirty="0" smtClean="0"/>
              <a:t>操作３</a:t>
            </a:r>
            <a:endParaRPr kumimoji="1" lang="ja-JP" altLang="en-US" sz="14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 grpId="0" animBg="1"/>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コンテンツ プレースホルダ 1"/>
          <p:cNvSpPr>
            <a:spLocks noGrp="1"/>
          </p:cNvSpPr>
          <p:nvPr>
            <p:ph idx="1"/>
          </p:nvPr>
        </p:nvSpPr>
        <p:spPr/>
        <p:txBody>
          <a:bodyPr>
            <a:normAutofit/>
          </a:bodyPr>
          <a:lstStyle/>
          <a:p>
            <a:pPr>
              <a:buNone/>
            </a:pPr>
            <a:r>
              <a:rPr kumimoji="1" lang="ja-JP" altLang="en-US" sz="2000" dirty="0" smtClean="0"/>
              <a:t>①シーケンス図は、時系列に従った処理の流れを見るのに適しているが、コミュニケーション図</a:t>
            </a:r>
            <a:r>
              <a:rPr lang="ja-JP" altLang="en-US" sz="2000" dirty="0"/>
              <a:t>は</a:t>
            </a:r>
            <a:r>
              <a:rPr lang="ja-JP" altLang="en-US" sz="2000" dirty="0" smtClean="0"/>
              <a:t>、相互作用の参加者の接続関係をみるのに適している。</a:t>
            </a:r>
            <a:endParaRPr lang="en-US" altLang="ja-JP" sz="2000" dirty="0" smtClean="0"/>
          </a:p>
          <a:p>
            <a:pPr>
              <a:buNone/>
            </a:pPr>
            <a:r>
              <a:rPr kumimoji="1" lang="ja-JP" altLang="en-US" sz="2000" dirty="0" smtClean="0"/>
              <a:t>②シーケンス図は</a:t>
            </a:r>
            <a:r>
              <a:rPr lang="ja-JP" altLang="en-US" sz="2000" dirty="0" smtClean="0"/>
              <a:t>相互作用の参加者の接続関係をみるのに適しているが、コミュニケーション図は時系列に従った処理の流れを見るのに適している</a:t>
            </a:r>
            <a:endParaRPr lang="en-US" altLang="ja-JP" sz="2000" dirty="0" smtClean="0"/>
          </a:p>
          <a:p>
            <a:pPr>
              <a:buNone/>
            </a:pPr>
            <a:r>
              <a:rPr kumimoji="1" lang="ja-JP" altLang="en-US" sz="2000" dirty="0" smtClean="0"/>
              <a:t>③シーケンス図は、非同期のメッセージを見るのに適しているが、</a:t>
            </a:r>
            <a:r>
              <a:rPr lang="ja-JP" altLang="en-US" sz="2000" dirty="0" smtClean="0"/>
              <a:t>コミュニケーション図は時系列に従った処理の流れを見るのに適している。</a:t>
            </a:r>
            <a:endParaRPr lang="en-US" altLang="ja-JP" sz="2000" dirty="0" smtClean="0"/>
          </a:p>
          <a:p>
            <a:pPr>
              <a:buNone/>
            </a:pPr>
            <a:r>
              <a:rPr lang="ja-JP" altLang="en-US" sz="2000" dirty="0" smtClean="0"/>
              <a:t>④シーケンス図は時系列に従った処理の流れを見るのに適しているが、コミュニケーション図は、オブジェクトのライフサイクルを表現するのに適している。</a:t>
            </a:r>
            <a:endParaRPr kumimoji="1" lang="en-US" altLang="ja-JP" sz="2000" dirty="0" smtClean="0"/>
          </a:p>
        </p:txBody>
      </p:sp>
      <p:sp>
        <p:nvSpPr>
          <p:cNvPr id="3" name="タイトル 2"/>
          <p:cNvSpPr>
            <a:spLocks noGrp="1"/>
          </p:cNvSpPr>
          <p:nvPr>
            <p:ph type="title"/>
          </p:nvPr>
        </p:nvSpPr>
        <p:spPr>
          <a:xfrm>
            <a:off x="457200" y="274638"/>
            <a:ext cx="8229600" cy="634082"/>
          </a:xfrm>
        </p:spPr>
        <p:txBody>
          <a:bodyPr>
            <a:normAutofit fontScale="90000"/>
          </a:bodyPr>
          <a:lstStyle/>
          <a:p>
            <a:r>
              <a:rPr kumimoji="1" lang="ja-JP" altLang="en-US" dirty="0" smtClean="0"/>
              <a:t>練習問題　問題２</a:t>
            </a:r>
            <a:r>
              <a:rPr kumimoji="1" lang="en-US" altLang="ja-JP" dirty="0" smtClean="0"/>
              <a:t/>
            </a:r>
            <a:br>
              <a:rPr kumimoji="1" lang="en-US" altLang="ja-JP" dirty="0" smtClean="0"/>
            </a:br>
            <a:r>
              <a:rPr lang="ja-JP" altLang="en-US" sz="2000" dirty="0"/>
              <a:t>シーケンス図</a:t>
            </a:r>
            <a:r>
              <a:rPr lang="ja-JP" altLang="en-US" sz="2000" dirty="0" smtClean="0"/>
              <a:t>とコミュニケーション図の特徴に関して適切な説明文を選択しなさい</a:t>
            </a:r>
            <a:endParaRPr kumimoji="1" lang="ja-JP" altLang="en-US" sz="2000" dirty="0"/>
          </a:p>
        </p:txBody>
      </p:sp>
      <p:sp>
        <p:nvSpPr>
          <p:cNvPr id="4" name="円/楕円 3"/>
          <p:cNvSpPr/>
          <p:nvPr/>
        </p:nvSpPr>
        <p:spPr>
          <a:xfrm>
            <a:off x="539552" y="1496252"/>
            <a:ext cx="448214" cy="432048"/>
          </a:xfrm>
          <a:prstGeom prst="ellipse">
            <a:avLst/>
          </a:prstGeom>
          <a:noFill/>
          <a:ln w="25400" cmpd="sng">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コンテンツ プレースホルダ 1"/>
          <p:cNvSpPr>
            <a:spLocks noGrp="1"/>
          </p:cNvSpPr>
          <p:nvPr>
            <p:ph idx="1"/>
          </p:nvPr>
        </p:nvSpPr>
        <p:spPr>
          <a:xfrm>
            <a:off x="467544" y="836712"/>
            <a:ext cx="4176464" cy="504056"/>
          </a:xfrm>
        </p:spPr>
        <p:txBody>
          <a:bodyPr>
            <a:normAutofit fontScale="55000" lnSpcReduction="20000"/>
          </a:bodyPr>
          <a:lstStyle/>
          <a:p>
            <a:r>
              <a:rPr kumimoji="1" lang="ja-JP" altLang="en-US" dirty="0" smtClean="0"/>
              <a:t>以下のシーケンス図に対応するコミュニケーション図を選択しなさい</a:t>
            </a:r>
            <a:endParaRPr kumimoji="1" lang="ja-JP" altLang="en-US" dirty="0"/>
          </a:p>
        </p:txBody>
      </p:sp>
      <p:sp>
        <p:nvSpPr>
          <p:cNvPr id="3" name="タイトル 2"/>
          <p:cNvSpPr>
            <a:spLocks noGrp="1"/>
          </p:cNvSpPr>
          <p:nvPr>
            <p:ph type="title"/>
          </p:nvPr>
        </p:nvSpPr>
        <p:spPr>
          <a:xfrm>
            <a:off x="457200" y="274638"/>
            <a:ext cx="8229600" cy="634082"/>
          </a:xfrm>
        </p:spPr>
        <p:txBody>
          <a:bodyPr>
            <a:normAutofit fontScale="90000"/>
          </a:bodyPr>
          <a:lstStyle/>
          <a:p>
            <a:r>
              <a:rPr kumimoji="1" lang="ja-JP" altLang="en-US" dirty="0" smtClean="0"/>
              <a:t>練習問題　問題３</a:t>
            </a:r>
            <a:endParaRPr kumimoji="1" lang="ja-JP" altLang="en-US" dirty="0"/>
          </a:p>
        </p:txBody>
      </p:sp>
      <p:grpSp>
        <p:nvGrpSpPr>
          <p:cNvPr id="4" name="グループ化 3"/>
          <p:cNvGrpSpPr/>
          <p:nvPr/>
        </p:nvGrpSpPr>
        <p:grpSpPr>
          <a:xfrm>
            <a:off x="539552" y="1412776"/>
            <a:ext cx="720080" cy="441341"/>
            <a:chOff x="5480409" y="1556789"/>
            <a:chExt cx="1512168" cy="735568"/>
          </a:xfrm>
        </p:grpSpPr>
        <p:sp>
          <p:nvSpPr>
            <p:cNvPr id="5" name="正方形/長方形 4"/>
            <p:cNvSpPr/>
            <p:nvPr/>
          </p:nvSpPr>
          <p:spPr>
            <a:xfrm>
              <a:off x="5480409" y="1556789"/>
              <a:ext cx="1512168" cy="720079"/>
            </a:xfrm>
            <a:prstGeom prst="rect">
              <a:avLst/>
            </a:prstGeom>
            <a:noFill/>
            <a:ln w="19050" cmpd="sng">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 name="テキスト ボックス 5"/>
            <p:cNvSpPr txBox="1"/>
            <p:nvPr/>
          </p:nvSpPr>
          <p:spPr>
            <a:xfrm>
              <a:off x="5945691" y="1676804"/>
              <a:ext cx="659967" cy="615553"/>
            </a:xfrm>
            <a:prstGeom prst="rect">
              <a:avLst/>
            </a:prstGeom>
            <a:noFill/>
          </p:spPr>
          <p:txBody>
            <a:bodyPr wrap="square" rtlCol="0">
              <a:spAutoFit/>
            </a:bodyPr>
            <a:lstStyle/>
            <a:p>
              <a:r>
                <a:rPr lang="en-US" altLang="ja-JP" dirty="0" smtClean="0"/>
                <a:t>A</a:t>
              </a:r>
              <a:endParaRPr kumimoji="1" lang="ja-JP" altLang="en-US" dirty="0"/>
            </a:p>
          </p:txBody>
        </p:sp>
      </p:grpSp>
      <p:grpSp>
        <p:nvGrpSpPr>
          <p:cNvPr id="7" name="グループ化 6"/>
          <p:cNvGrpSpPr/>
          <p:nvPr/>
        </p:nvGrpSpPr>
        <p:grpSpPr>
          <a:xfrm>
            <a:off x="1547664" y="1412776"/>
            <a:ext cx="648072" cy="465343"/>
            <a:chOff x="5364088" y="1556791"/>
            <a:chExt cx="1512168" cy="775571"/>
          </a:xfrm>
        </p:grpSpPr>
        <p:sp>
          <p:nvSpPr>
            <p:cNvPr id="8" name="正方形/長方形 7"/>
            <p:cNvSpPr/>
            <p:nvPr/>
          </p:nvSpPr>
          <p:spPr>
            <a:xfrm>
              <a:off x="5364088" y="1556791"/>
              <a:ext cx="1512168" cy="720080"/>
            </a:xfrm>
            <a:prstGeom prst="rect">
              <a:avLst/>
            </a:prstGeom>
            <a:noFill/>
            <a:ln w="19050" cmpd="sng">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 name="テキスト ボックス 8"/>
            <p:cNvSpPr txBox="1"/>
            <p:nvPr/>
          </p:nvSpPr>
          <p:spPr>
            <a:xfrm>
              <a:off x="5700128" y="1716809"/>
              <a:ext cx="873698" cy="615553"/>
            </a:xfrm>
            <a:prstGeom prst="rect">
              <a:avLst/>
            </a:prstGeom>
            <a:noFill/>
          </p:spPr>
          <p:txBody>
            <a:bodyPr wrap="square" rtlCol="0">
              <a:spAutoFit/>
            </a:bodyPr>
            <a:lstStyle/>
            <a:p>
              <a:r>
                <a:rPr lang="en-US" altLang="ja-JP" dirty="0" smtClean="0"/>
                <a:t>B</a:t>
              </a:r>
              <a:endParaRPr kumimoji="1" lang="ja-JP" altLang="en-US" dirty="0"/>
            </a:p>
          </p:txBody>
        </p:sp>
      </p:grpSp>
      <p:grpSp>
        <p:nvGrpSpPr>
          <p:cNvPr id="10" name="グループ化 9"/>
          <p:cNvGrpSpPr/>
          <p:nvPr/>
        </p:nvGrpSpPr>
        <p:grpSpPr>
          <a:xfrm>
            <a:off x="2483768" y="1412776"/>
            <a:ext cx="648072" cy="441340"/>
            <a:chOff x="5364088" y="1556791"/>
            <a:chExt cx="1512168" cy="735566"/>
          </a:xfrm>
        </p:grpSpPr>
        <p:sp>
          <p:nvSpPr>
            <p:cNvPr id="11" name="正方形/長方形 10"/>
            <p:cNvSpPr/>
            <p:nvPr/>
          </p:nvSpPr>
          <p:spPr>
            <a:xfrm>
              <a:off x="5364088" y="1556791"/>
              <a:ext cx="1512168" cy="720080"/>
            </a:xfrm>
            <a:prstGeom prst="rect">
              <a:avLst/>
            </a:prstGeom>
            <a:noFill/>
            <a:ln w="19050" cmpd="sng">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 name="テキスト ボックス 11"/>
            <p:cNvSpPr txBox="1"/>
            <p:nvPr/>
          </p:nvSpPr>
          <p:spPr>
            <a:xfrm>
              <a:off x="5700125" y="1676804"/>
              <a:ext cx="797323" cy="615553"/>
            </a:xfrm>
            <a:prstGeom prst="rect">
              <a:avLst/>
            </a:prstGeom>
            <a:noFill/>
          </p:spPr>
          <p:txBody>
            <a:bodyPr wrap="square" rtlCol="0">
              <a:spAutoFit/>
            </a:bodyPr>
            <a:lstStyle/>
            <a:p>
              <a:r>
                <a:rPr kumimoji="1" lang="en-US" altLang="ja-JP" dirty="0" smtClean="0"/>
                <a:t>C</a:t>
              </a:r>
              <a:endParaRPr kumimoji="1" lang="ja-JP" altLang="en-US" dirty="0"/>
            </a:p>
          </p:txBody>
        </p:sp>
      </p:grpSp>
      <p:cxnSp>
        <p:nvCxnSpPr>
          <p:cNvPr id="14" name="直線コネクタ 13"/>
          <p:cNvCxnSpPr>
            <a:stCxn id="8" idx="2"/>
          </p:cNvCxnSpPr>
          <p:nvPr/>
        </p:nvCxnSpPr>
        <p:spPr>
          <a:xfrm rot="5400000">
            <a:off x="809582" y="2870938"/>
            <a:ext cx="2088232" cy="36004"/>
          </a:xfrm>
          <a:prstGeom prst="line">
            <a:avLst/>
          </a:prstGeom>
          <a:ln w="19050">
            <a:solidFill>
              <a:schemeClr val="tx1"/>
            </a:solidFill>
            <a:prstDash val="sysDash"/>
          </a:ln>
        </p:spPr>
        <p:style>
          <a:lnRef idx="1">
            <a:schemeClr val="accent1"/>
          </a:lnRef>
          <a:fillRef idx="0">
            <a:schemeClr val="accent1"/>
          </a:fillRef>
          <a:effectRef idx="0">
            <a:schemeClr val="accent1"/>
          </a:effectRef>
          <a:fontRef idx="minor">
            <a:schemeClr val="tx1"/>
          </a:fontRef>
        </p:style>
      </p:cxnSp>
      <p:cxnSp>
        <p:nvCxnSpPr>
          <p:cNvPr id="16" name="直線コネクタ 15"/>
          <p:cNvCxnSpPr/>
          <p:nvPr/>
        </p:nvCxnSpPr>
        <p:spPr>
          <a:xfrm rot="5400000" flipH="1" flipV="1">
            <a:off x="2231740" y="3609020"/>
            <a:ext cx="72008" cy="0"/>
          </a:xfrm>
          <a:prstGeom prst="line">
            <a:avLst/>
          </a:prstGeom>
          <a:ln w="19050" cmpd="sng">
            <a:solidFill>
              <a:schemeClr val="tx1"/>
            </a:solidFill>
            <a:prstDash val="solid"/>
          </a:ln>
        </p:spPr>
        <p:style>
          <a:lnRef idx="1">
            <a:schemeClr val="accent1"/>
          </a:lnRef>
          <a:fillRef idx="0">
            <a:schemeClr val="accent1"/>
          </a:fillRef>
          <a:effectRef idx="0">
            <a:schemeClr val="accent1"/>
          </a:effectRef>
          <a:fontRef idx="minor">
            <a:schemeClr val="tx1"/>
          </a:fontRef>
        </p:style>
      </p:cxnSp>
      <p:cxnSp>
        <p:nvCxnSpPr>
          <p:cNvPr id="19" name="直線コネクタ 18"/>
          <p:cNvCxnSpPr>
            <a:stCxn id="12" idx="2"/>
          </p:cNvCxnSpPr>
          <p:nvPr/>
        </p:nvCxnSpPr>
        <p:spPr>
          <a:xfrm rot="5400000">
            <a:off x="1781753" y="2844164"/>
            <a:ext cx="2006934" cy="26839"/>
          </a:xfrm>
          <a:prstGeom prst="line">
            <a:avLst/>
          </a:prstGeom>
          <a:ln w="19050">
            <a:solidFill>
              <a:schemeClr val="tx1"/>
            </a:solidFill>
            <a:prstDash val="sysDash"/>
          </a:ln>
        </p:spPr>
        <p:style>
          <a:lnRef idx="1">
            <a:schemeClr val="accent1"/>
          </a:lnRef>
          <a:fillRef idx="0">
            <a:schemeClr val="accent1"/>
          </a:fillRef>
          <a:effectRef idx="0">
            <a:schemeClr val="accent1"/>
          </a:effectRef>
          <a:fontRef idx="minor">
            <a:schemeClr val="tx1"/>
          </a:fontRef>
        </p:style>
      </p:cxnSp>
      <p:cxnSp>
        <p:nvCxnSpPr>
          <p:cNvPr id="22" name="直線コネクタ 21"/>
          <p:cNvCxnSpPr>
            <a:stCxn id="6" idx="2"/>
          </p:cNvCxnSpPr>
          <p:nvPr/>
        </p:nvCxnSpPr>
        <p:spPr>
          <a:xfrm rot="5400000">
            <a:off x="-130549" y="2884258"/>
            <a:ext cx="2078941" cy="18658"/>
          </a:xfrm>
          <a:prstGeom prst="line">
            <a:avLst/>
          </a:prstGeom>
          <a:ln w="19050">
            <a:solidFill>
              <a:schemeClr val="tx1"/>
            </a:solidFill>
            <a:prstDash val="sysDash"/>
          </a:ln>
        </p:spPr>
        <p:style>
          <a:lnRef idx="1">
            <a:schemeClr val="accent1"/>
          </a:lnRef>
          <a:fillRef idx="0">
            <a:schemeClr val="accent1"/>
          </a:fillRef>
          <a:effectRef idx="0">
            <a:schemeClr val="accent1"/>
          </a:effectRef>
          <a:fontRef idx="minor">
            <a:schemeClr val="tx1"/>
          </a:fontRef>
        </p:style>
      </p:cxnSp>
      <p:cxnSp>
        <p:nvCxnSpPr>
          <p:cNvPr id="23" name="直線コネクタ 22"/>
          <p:cNvCxnSpPr/>
          <p:nvPr/>
        </p:nvCxnSpPr>
        <p:spPr>
          <a:xfrm>
            <a:off x="899592" y="2204864"/>
            <a:ext cx="936104" cy="0"/>
          </a:xfrm>
          <a:prstGeom prst="line">
            <a:avLst/>
          </a:prstGeom>
          <a:ln w="19050">
            <a:solidFill>
              <a:schemeClr val="tx1"/>
            </a:solidFill>
            <a:prstDash val="solid"/>
            <a:tailEnd type="arrow"/>
          </a:ln>
        </p:spPr>
        <p:style>
          <a:lnRef idx="1">
            <a:schemeClr val="accent1"/>
          </a:lnRef>
          <a:fillRef idx="0">
            <a:schemeClr val="accent1"/>
          </a:fillRef>
          <a:effectRef idx="0">
            <a:schemeClr val="accent1"/>
          </a:effectRef>
          <a:fontRef idx="minor">
            <a:schemeClr val="tx1"/>
          </a:fontRef>
        </p:style>
      </p:cxnSp>
      <p:cxnSp>
        <p:nvCxnSpPr>
          <p:cNvPr id="33" name="直線コネクタ 32"/>
          <p:cNvCxnSpPr/>
          <p:nvPr/>
        </p:nvCxnSpPr>
        <p:spPr>
          <a:xfrm>
            <a:off x="1835696" y="2564904"/>
            <a:ext cx="936104" cy="0"/>
          </a:xfrm>
          <a:prstGeom prst="line">
            <a:avLst/>
          </a:prstGeom>
          <a:ln w="19050">
            <a:solidFill>
              <a:schemeClr val="tx1"/>
            </a:solidFill>
            <a:prstDash val="solid"/>
            <a:tailEnd type="arrow"/>
          </a:ln>
        </p:spPr>
        <p:style>
          <a:lnRef idx="1">
            <a:schemeClr val="accent1"/>
          </a:lnRef>
          <a:fillRef idx="0">
            <a:schemeClr val="accent1"/>
          </a:fillRef>
          <a:effectRef idx="0">
            <a:schemeClr val="accent1"/>
          </a:effectRef>
          <a:fontRef idx="minor">
            <a:schemeClr val="tx1"/>
          </a:fontRef>
        </p:style>
      </p:cxnSp>
      <p:cxnSp>
        <p:nvCxnSpPr>
          <p:cNvPr id="34" name="直線コネクタ 33"/>
          <p:cNvCxnSpPr/>
          <p:nvPr/>
        </p:nvCxnSpPr>
        <p:spPr>
          <a:xfrm rot="10800000">
            <a:off x="899592" y="2924944"/>
            <a:ext cx="1872208" cy="0"/>
          </a:xfrm>
          <a:prstGeom prst="line">
            <a:avLst/>
          </a:prstGeom>
          <a:ln w="19050">
            <a:solidFill>
              <a:schemeClr val="tx1"/>
            </a:solidFill>
            <a:prstDash val="solid"/>
            <a:tailEnd type="arrow"/>
          </a:ln>
        </p:spPr>
        <p:style>
          <a:lnRef idx="1">
            <a:schemeClr val="accent1"/>
          </a:lnRef>
          <a:fillRef idx="0">
            <a:schemeClr val="accent1"/>
          </a:fillRef>
          <a:effectRef idx="0">
            <a:schemeClr val="accent1"/>
          </a:effectRef>
          <a:fontRef idx="minor">
            <a:schemeClr val="tx1"/>
          </a:fontRef>
        </p:style>
      </p:cxnSp>
      <p:cxnSp>
        <p:nvCxnSpPr>
          <p:cNvPr id="49" name="直線コネクタ 48"/>
          <p:cNvCxnSpPr/>
          <p:nvPr/>
        </p:nvCxnSpPr>
        <p:spPr>
          <a:xfrm rot="10800000">
            <a:off x="1835696" y="3645024"/>
            <a:ext cx="432048" cy="0"/>
          </a:xfrm>
          <a:prstGeom prst="line">
            <a:avLst/>
          </a:prstGeom>
          <a:ln w="19050">
            <a:solidFill>
              <a:schemeClr val="tx1"/>
            </a:solidFill>
            <a:prstDash val="solid"/>
            <a:tailEnd type="arrow"/>
          </a:ln>
        </p:spPr>
        <p:style>
          <a:lnRef idx="1">
            <a:schemeClr val="accent1"/>
          </a:lnRef>
          <a:fillRef idx="0">
            <a:schemeClr val="accent1"/>
          </a:fillRef>
          <a:effectRef idx="0">
            <a:schemeClr val="accent1"/>
          </a:effectRef>
          <a:fontRef idx="minor">
            <a:schemeClr val="tx1"/>
          </a:fontRef>
        </p:style>
      </p:cxnSp>
      <p:cxnSp>
        <p:nvCxnSpPr>
          <p:cNvPr id="55" name="直線コネクタ 54"/>
          <p:cNvCxnSpPr/>
          <p:nvPr/>
        </p:nvCxnSpPr>
        <p:spPr>
          <a:xfrm rot="5400000" flipH="1" flipV="1">
            <a:off x="2231740" y="3248980"/>
            <a:ext cx="72008" cy="0"/>
          </a:xfrm>
          <a:prstGeom prst="line">
            <a:avLst/>
          </a:prstGeom>
          <a:ln w="19050" cmpd="sng">
            <a:solidFill>
              <a:schemeClr val="tx1"/>
            </a:solidFill>
            <a:prstDash val="solid"/>
          </a:ln>
        </p:spPr>
        <p:style>
          <a:lnRef idx="1">
            <a:schemeClr val="accent1"/>
          </a:lnRef>
          <a:fillRef idx="0">
            <a:schemeClr val="accent1"/>
          </a:fillRef>
          <a:effectRef idx="0">
            <a:schemeClr val="accent1"/>
          </a:effectRef>
          <a:fontRef idx="minor">
            <a:schemeClr val="tx1"/>
          </a:fontRef>
        </p:style>
      </p:cxnSp>
      <p:cxnSp>
        <p:nvCxnSpPr>
          <p:cNvPr id="60" name="直線コネクタ 59"/>
          <p:cNvCxnSpPr/>
          <p:nvPr/>
        </p:nvCxnSpPr>
        <p:spPr>
          <a:xfrm rot="10800000">
            <a:off x="1835696" y="3212976"/>
            <a:ext cx="432048" cy="0"/>
          </a:xfrm>
          <a:prstGeom prst="line">
            <a:avLst/>
          </a:prstGeom>
          <a:ln w="19050" cmpd="sng">
            <a:solidFill>
              <a:schemeClr val="tx1"/>
            </a:solidFill>
            <a:prstDash val="solid"/>
          </a:ln>
        </p:spPr>
        <p:style>
          <a:lnRef idx="1">
            <a:schemeClr val="accent1"/>
          </a:lnRef>
          <a:fillRef idx="0">
            <a:schemeClr val="accent1"/>
          </a:fillRef>
          <a:effectRef idx="0">
            <a:schemeClr val="accent1"/>
          </a:effectRef>
          <a:fontRef idx="minor">
            <a:schemeClr val="tx1"/>
          </a:fontRef>
        </p:style>
      </p:cxnSp>
      <p:grpSp>
        <p:nvGrpSpPr>
          <p:cNvPr id="67" name="グループ化 66"/>
          <p:cNvGrpSpPr/>
          <p:nvPr/>
        </p:nvGrpSpPr>
        <p:grpSpPr>
          <a:xfrm>
            <a:off x="6372200" y="260648"/>
            <a:ext cx="720080" cy="441341"/>
            <a:chOff x="5480409" y="1556789"/>
            <a:chExt cx="1512168" cy="735568"/>
          </a:xfrm>
        </p:grpSpPr>
        <p:sp>
          <p:nvSpPr>
            <p:cNvPr id="68" name="正方形/長方形 67"/>
            <p:cNvSpPr/>
            <p:nvPr/>
          </p:nvSpPr>
          <p:spPr>
            <a:xfrm>
              <a:off x="5480409" y="1556789"/>
              <a:ext cx="1512168" cy="720079"/>
            </a:xfrm>
            <a:prstGeom prst="rect">
              <a:avLst/>
            </a:prstGeom>
            <a:noFill/>
            <a:ln w="19050" cmpd="sng">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9" name="テキスト ボックス 68"/>
            <p:cNvSpPr txBox="1"/>
            <p:nvPr/>
          </p:nvSpPr>
          <p:spPr>
            <a:xfrm>
              <a:off x="5945691" y="1676804"/>
              <a:ext cx="659967" cy="615553"/>
            </a:xfrm>
            <a:prstGeom prst="rect">
              <a:avLst/>
            </a:prstGeom>
            <a:noFill/>
          </p:spPr>
          <p:txBody>
            <a:bodyPr wrap="square" rtlCol="0">
              <a:spAutoFit/>
            </a:bodyPr>
            <a:lstStyle/>
            <a:p>
              <a:r>
                <a:rPr lang="en-US" altLang="ja-JP" dirty="0" smtClean="0"/>
                <a:t>A</a:t>
              </a:r>
              <a:endParaRPr kumimoji="1" lang="ja-JP" altLang="en-US" dirty="0"/>
            </a:p>
          </p:txBody>
        </p:sp>
      </p:grpSp>
      <p:grpSp>
        <p:nvGrpSpPr>
          <p:cNvPr id="70" name="グループ化 69"/>
          <p:cNvGrpSpPr/>
          <p:nvPr/>
        </p:nvGrpSpPr>
        <p:grpSpPr>
          <a:xfrm>
            <a:off x="6300192" y="1844824"/>
            <a:ext cx="720080" cy="441341"/>
            <a:chOff x="5480409" y="1556789"/>
            <a:chExt cx="1512168" cy="735568"/>
          </a:xfrm>
        </p:grpSpPr>
        <p:sp>
          <p:nvSpPr>
            <p:cNvPr id="71" name="正方形/長方形 70"/>
            <p:cNvSpPr/>
            <p:nvPr/>
          </p:nvSpPr>
          <p:spPr>
            <a:xfrm>
              <a:off x="5480409" y="1556789"/>
              <a:ext cx="1512168" cy="720079"/>
            </a:xfrm>
            <a:prstGeom prst="rect">
              <a:avLst/>
            </a:prstGeom>
            <a:noFill/>
            <a:ln w="19050" cmpd="sng">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2" name="テキスト ボックス 71"/>
            <p:cNvSpPr txBox="1"/>
            <p:nvPr/>
          </p:nvSpPr>
          <p:spPr>
            <a:xfrm>
              <a:off x="5945691" y="1676804"/>
              <a:ext cx="659967" cy="615553"/>
            </a:xfrm>
            <a:prstGeom prst="rect">
              <a:avLst/>
            </a:prstGeom>
            <a:noFill/>
          </p:spPr>
          <p:txBody>
            <a:bodyPr wrap="square" rtlCol="0">
              <a:spAutoFit/>
            </a:bodyPr>
            <a:lstStyle/>
            <a:p>
              <a:r>
                <a:rPr lang="en-US" altLang="ja-JP" dirty="0" smtClean="0"/>
                <a:t>A</a:t>
              </a:r>
              <a:endParaRPr kumimoji="1" lang="ja-JP" altLang="en-US" dirty="0"/>
            </a:p>
          </p:txBody>
        </p:sp>
      </p:grpSp>
      <p:grpSp>
        <p:nvGrpSpPr>
          <p:cNvPr id="73" name="グループ化 72"/>
          <p:cNvGrpSpPr/>
          <p:nvPr/>
        </p:nvGrpSpPr>
        <p:grpSpPr>
          <a:xfrm>
            <a:off x="6300192" y="3429000"/>
            <a:ext cx="720080" cy="441341"/>
            <a:chOff x="5480409" y="1556789"/>
            <a:chExt cx="1512168" cy="735568"/>
          </a:xfrm>
        </p:grpSpPr>
        <p:sp>
          <p:nvSpPr>
            <p:cNvPr id="74" name="正方形/長方形 73"/>
            <p:cNvSpPr/>
            <p:nvPr/>
          </p:nvSpPr>
          <p:spPr>
            <a:xfrm>
              <a:off x="5480409" y="1556789"/>
              <a:ext cx="1512168" cy="720079"/>
            </a:xfrm>
            <a:prstGeom prst="rect">
              <a:avLst/>
            </a:prstGeom>
            <a:noFill/>
            <a:ln w="19050" cmpd="sng">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5" name="テキスト ボックス 74"/>
            <p:cNvSpPr txBox="1"/>
            <p:nvPr/>
          </p:nvSpPr>
          <p:spPr>
            <a:xfrm>
              <a:off x="5945691" y="1676804"/>
              <a:ext cx="659967" cy="615553"/>
            </a:xfrm>
            <a:prstGeom prst="rect">
              <a:avLst/>
            </a:prstGeom>
            <a:noFill/>
          </p:spPr>
          <p:txBody>
            <a:bodyPr wrap="square" rtlCol="0">
              <a:spAutoFit/>
            </a:bodyPr>
            <a:lstStyle/>
            <a:p>
              <a:r>
                <a:rPr lang="en-US" altLang="ja-JP" dirty="0" smtClean="0"/>
                <a:t>A</a:t>
              </a:r>
              <a:endParaRPr kumimoji="1" lang="ja-JP" altLang="en-US" dirty="0"/>
            </a:p>
          </p:txBody>
        </p:sp>
      </p:grpSp>
      <p:grpSp>
        <p:nvGrpSpPr>
          <p:cNvPr id="76" name="グループ化 75"/>
          <p:cNvGrpSpPr/>
          <p:nvPr/>
        </p:nvGrpSpPr>
        <p:grpSpPr>
          <a:xfrm>
            <a:off x="6318851" y="5162417"/>
            <a:ext cx="720080" cy="441341"/>
            <a:chOff x="5480409" y="1556789"/>
            <a:chExt cx="1512168" cy="735568"/>
          </a:xfrm>
        </p:grpSpPr>
        <p:sp>
          <p:nvSpPr>
            <p:cNvPr id="77" name="正方形/長方形 76"/>
            <p:cNvSpPr/>
            <p:nvPr/>
          </p:nvSpPr>
          <p:spPr>
            <a:xfrm>
              <a:off x="5480409" y="1556789"/>
              <a:ext cx="1512168" cy="720079"/>
            </a:xfrm>
            <a:prstGeom prst="rect">
              <a:avLst/>
            </a:prstGeom>
            <a:noFill/>
            <a:ln w="19050" cmpd="sng">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8" name="テキスト ボックス 77"/>
            <p:cNvSpPr txBox="1"/>
            <p:nvPr/>
          </p:nvSpPr>
          <p:spPr>
            <a:xfrm>
              <a:off x="5945691" y="1676804"/>
              <a:ext cx="659967" cy="615553"/>
            </a:xfrm>
            <a:prstGeom prst="rect">
              <a:avLst/>
            </a:prstGeom>
            <a:noFill/>
          </p:spPr>
          <p:txBody>
            <a:bodyPr wrap="square" rtlCol="0">
              <a:spAutoFit/>
            </a:bodyPr>
            <a:lstStyle/>
            <a:p>
              <a:r>
                <a:rPr lang="en-US" altLang="ja-JP" dirty="0" smtClean="0"/>
                <a:t>A</a:t>
              </a:r>
              <a:endParaRPr kumimoji="1" lang="ja-JP" altLang="en-US" dirty="0"/>
            </a:p>
          </p:txBody>
        </p:sp>
      </p:grpSp>
      <p:grpSp>
        <p:nvGrpSpPr>
          <p:cNvPr id="79" name="グループ化 78"/>
          <p:cNvGrpSpPr/>
          <p:nvPr/>
        </p:nvGrpSpPr>
        <p:grpSpPr>
          <a:xfrm>
            <a:off x="8028384" y="908720"/>
            <a:ext cx="648072" cy="465343"/>
            <a:chOff x="5364088" y="1556791"/>
            <a:chExt cx="1512168" cy="775571"/>
          </a:xfrm>
        </p:grpSpPr>
        <p:sp>
          <p:nvSpPr>
            <p:cNvPr id="80" name="正方形/長方形 79"/>
            <p:cNvSpPr/>
            <p:nvPr/>
          </p:nvSpPr>
          <p:spPr>
            <a:xfrm>
              <a:off x="5364088" y="1556791"/>
              <a:ext cx="1512168" cy="720080"/>
            </a:xfrm>
            <a:prstGeom prst="rect">
              <a:avLst/>
            </a:prstGeom>
            <a:noFill/>
            <a:ln w="19050" cmpd="sng">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1" name="テキスト ボックス 80"/>
            <p:cNvSpPr txBox="1"/>
            <p:nvPr/>
          </p:nvSpPr>
          <p:spPr>
            <a:xfrm>
              <a:off x="5700128" y="1716809"/>
              <a:ext cx="873698" cy="615553"/>
            </a:xfrm>
            <a:prstGeom prst="rect">
              <a:avLst/>
            </a:prstGeom>
            <a:noFill/>
          </p:spPr>
          <p:txBody>
            <a:bodyPr wrap="square" rtlCol="0">
              <a:spAutoFit/>
            </a:bodyPr>
            <a:lstStyle/>
            <a:p>
              <a:r>
                <a:rPr lang="en-US" altLang="ja-JP" dirty="0" smtClean="0"/>
                <a:t>B</a:t>
              </a:r>
              <a:endParaRPr kumimoji="1" lang="ja-JP" altLang="en-US" dirty="0"/>
            </a:p>
          </p:txBody>
        </p:sp>
      </p:grpSp>
      <p:grpSp>
        <p:nvGrpSpPr>
          <p:cNvPr id="82" name="グループ化 81"/>
          <p:cNvGrpSpPr/>
          <p:nvPr/>
        </p:nvGrpSpPr>
        <p:grpSpPr>
          <a:xfrm>
            <a:off x="8100392" y="2492896"/>
            <a:ext cx="648072" cy="465343"/>
            <a:chOff x="5364088" y="1556791"/>
            <a:chExt cx="1512168" cy="775571"/>
          </a:xfrm>
        </p:grpSpPr>
        <p:sp>
          <p:nvSpPr>
            <p:cNvPr id="83" name="正方形/長方形 82"/>
            <p:cNvSpPr/>
            <p:nvPr/>
          </p:nvSpPr>
          <p:spPr>
            <a:xfrm>
              <a:off x="5364088" y="1556791"/>
              <a:ext cx="1512168" cy="720080"/>
            </a:xfrm>
            <a:prstGeom prst="rect">
              <a:avLst/>
            </a:prstGeom>
            <a:noFill/>
            <a:ln w="19050" cmpd="sng">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4" name="テキスト ボックス 83"/>
            <p:cNvSpPr txBox="1"/>
            <p:nvPr/>
          </p:nvSpPr>
          <p:spPr>
            <a:xfrm>
              <a:off x="5700128" y="1716809"/>
              <a:ext cx="873698" cy="615553"/>
            </a:xfrm>
            <a:prstGeom prst="rect">
              <a:avLst/>
            </a:prstGeom>
            <a:noFill/>
          </p:spPr>
          <p:txBody>
            <a:bodyPr wrap="square" rtlCol="0">
              <a:spAutoFit/>
            </a:bodyPr>
            <a:lstStyle/>
            <a:p>
              <a:r>
                <a:rPr lang="en-US" altLang="ja-JP" dirty="0" smtClean="0"/>
                <a:t>B</a:t>
              </a:r>
              <a:endParaRPr kumimoji="1" lang="ja-JP" altLang="en-US" dirty="0"/>
            </a:p>
          </p:txBody>
        </p:sp>
      </p:grpSp>
      <p:grpSp>
        <p:nvGrpSpPr>
          <p:cNvPr id="85" name="グループ化 84"/>
          <p:cNvGrpSpPr/>
          <p:nvPr/>
        </p:nvGrpSpPr>
        <p:grpSpPr>
          <a:xfrm>
            <a:off x="8100392" y="4077072"/>
            <a:ext cx="648072" cy="465343"/>
            <a:chOff x="5364088" y="1556791"/>
            <a:chExt cx="1512168" cy="775571"/>
          </a:xfrm>
        </p:grpSpPr>
        <p:sp>
          <p:nvSpPr>
            <p:cNvPr id="86" name="正方形/長方形 85"/>
            <p:cNvSpPr/>
            <p:nvPr/>
          </p:nvSpPr>
          <p:spPr>
            <a:xfrm>
              <a:off x="5364088" y="1556791"/>
              <a:ext cx="1512168" cy="720080"/>
            </a:xfrm>
            <a:prstGeom prst="rect">
              <a:avLst/>
            </a:prstGeom>
            <a:noFill/>
            <a:ln w="19050" cmpd="sng">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7" name="テキスト ボックス 86"/>
            <p:cNvSpPr txBox="1"/>
            <p:nvPr/>
          </p:nvSpPr>
          <p:spPr>
            <a:xfrm>
              <a:off x="5700128" y="1716809"/>
              <a:ext cx="873698" cy="615553"/>
            </a:xfrm>
            <a:prstGeom prst="rect">
              <a:avLst/>
            </a:prstGeom>
            <a:noFill/>
          </p:spPr>
          <p:txBody>
            <a:bodyPr wrap="square" rtlCol="0">
              <a:spAutoFit/>
            </a:bodyPr>
            <a:lstStyle/>
            <a:p>
              <a:r>
                <a:rPr lang="en-US" altLang="ja-JP" dirty="0" smtClean="0"/>
                <a:t>B</a:t>
              </a:r>
              <a:endParaRPr kumimoji="1" lang="ja-JP" altLang="en-US" dirty="0"/>
            </a:p>
          </p:txBody>
        </p:sp>
      </p:grpSp>
      <p:grpSp>
        <p:nvGrpSpPr>
          <p:cNvPr id="88" name="グループ化 87"/>
          <p:cNvGrpSpPr/>
          <p:nvPr/>
        </p:nvGrpSpPr>
        <p:grpSpPr>
          <a:xfrm>
            <a:off x="8100392" y="5877272"/>
            <a:ext cx="648072" cy="465343"/>
            <a:chOff x="5364088" y="1556791"/>
            <a:chExt cx="1512168" cy="775571"/>
          </a:xfrm>
        </p:grpSpPr>
        <p:sp>
          <p:nvSpPr>
            <p:cNvPr id="89" name="正方形/長方形 88"/>
            <p:cNvSpPr/>
            <p:nvPr/>
          </p:nvSpPr>
          <p:spPr>
            <a:xfrm>
              <a:off x="5364088" y="1556791"/>
              <a:ext cx="1512168" cy="720080"/>
            </a:xfrm>
            <a:prstGeom prst="rect">
              <a:avLst/>
            </a:prstGeom>
            <a:noFill/>
            <a:ln w="19050" cmpd="sng">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0" name="テキスト ボックス 89"/>
            <p:cNvSpPr txBox="1"/>
            <p:nvPr/>
          </p:nvSpPr>
          <p:spPr>
            <a:xfrm>
              <a:off x="5700128" y="1716809"/>
              <a:ext cx="873698" cy="615553"/>
            </a:xfrm>
            <a:prstGeom prst="rect">
              <a:avLst/>
            </a:prstGeom>
            <a:noFill/>
          </p:spPr>
          <p:txBody>
            <a:bodyPr wrap="square" rtlCol="0">
              <a:spAutoFit/>
            </a:bodyPr>
            <a:lstStyle/>
            <a:p>
              <a:r>
                <a:rPr lang="en-US" altLang="ja-JP" dirty="0" smtClean="0"/>
                <a:t>B</a:t>
              </a:r>
              <a:endParaRPr kumimoji="1" lang="ja-JP" altLang="en-US" dirty="0"/>
            </a:p>
          </p:txBody>
        </p:sp>
      </p:grpSp>
      <p:grpSp>
        <p:nvGrpSpPr>
          <p:cNvPr id="91" name="グループ化 90"/>
          <p:cNvGrpSpPr/>
          <p:nvPr/>
        </p:nvGrpSpPr>
        <p:grpSpPr>
          <a:xfrm>
            <a:off x="4860032" y="908720"/>
            <a:ext cx="648072" cy="441340"/>
            <a:chOff x="5364088" y="1556791"/>
            <a:chExt cx="1512168" cy="735566"/>
          </a:xfrm>
        </p:grpSpPr>
        <p:sp>
          <p:nvSpPr>
            <p:cNvPr id="92" name="正方形/長方形 91"/>
            <p:cNvSpPr/>
            <p:nvPr/>
          </p:nvSpPr>
          <p:spPr>
            <a:xfrm>
              <a:off x="5364088" y="1556791"/>
              <a:ext cx="1512168" cy="720080"/>
            </a:xfrm>
            <a:prstGeom prst="rect">
              <a:avLst/>
            </a:prstGeom>
            <a:noFill/>
            <a:ln w="19050" cmpd="sng">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3" name="テキスト ボックス 92"/>
            <p:cNvSpPr txBox="1"/>
            <p:nvPr/>
          </p:nvSpPr>
          <p:spPr>
            <a:xfrm>
              <a:off x="5700125" y="1676804"/>
              <a:ext cx="797323" cy="615553"/>
            </a:xfrm>
            <a:prstGeom prst="rect">
              <a:avLst/>
            </a:prstGeom>
            <a:noFill/>
          </p:spPr>
          <p:txBody>
            <a:bodyPr wrap="square" rtlCol="0">
              <a:spAutoFit/>
            </a:bodyPr>
            <a:lstStyle/>
            <a:p>
              <a:r>
                <a:rPr kumimoji="1" lang="en-US" altLang="ja-JP" dirty="0" smtClean="0"/>
                <a:t>C</a:t>
              </a:r>
              <a:endParaRPr kumimoji="1" lang="ja-JP" altLang="en-US" dirty="0"/>
            </a:p>
          </p:txBody>
        </p:sp>
      </p:grpSp>
      <p:grpSp>
        <p:nvGrpSpPr>
          <p:cNvPr id="94" name="グループ化 93"/>
          <p:cNvGrpSpPr/>
          <p:nvPr/>
        </p:nvGrpSpPr>
        <p:grpSpPr>
          <a:xfrm>
            <a:off x="4860032" y="2492896"/>
            <a:ext cx="648072" cy="441340"/>
            <a:chOff x="5364088" y="1556791"/>
            <a:chExt cx="1512168" cy="735566"/>
          </a:xfrm>
        </p:grpSpPr>
        <p:sp>
          <p:nvSpPr>
            <p:cNvPr id="95" name="正方形/長方形 94"/>
            <p:cNvSpPr/>
            <p:nvPr/>
          </p:nvSpPr>
          <p:spPr>
            <a:xfrm>
              <a:off x="5364088" y="1556791"/>
              <a:ext cx="1512168" cy="720080"/>
            </a:xfrm>
            <a:prstGeom prst="rect">
              <a:avLst/>
            </a:prstGeom>
            <a:noFill/>
            <a:ln w="19050" cmpd="sng">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6" name="テキスト ボックス 95"/>
            <p:cNvSpPr txBox="1"/>
            <p:nvPr/>
          </p:nvSpPr>
          <p:spPr>
            <a:xfrm>
              <a:off x="5700125" y="1676804"/>
              <a:ext cx="797323" cy="615553"/>
            </a:xfrm>
            <a:prstGeom prst="rect">
              <a:avLst/>
            </a:prstGeom>
            <a:noFill/>
          </p:spPr>
          <p:txBody>
            <a:bodyPr wrap="square" rtlCol="0">
              <a:spAutoFit/>
            </a:bodyPr>
            <a:lstStyle/>
            <a:p>
              <a:r>
                <a:rPr kumimoji="1" lang="en-US" altLang="ja-JP" dirty="0" smtClean="0"/>
                <a:t>C</a:t>
              </a:r>
              <a:endParaRPr kumimoji="1" lang="ja-JP" altLang="en-US" dirty="0"/>
            </a:p>
          </p:txBody>
        </p:sp>
      </p:grpSp>
      <p:grpSp>
        <p:nvGrpSpPr>
          <p:cNvPr id="97" name="グループ化 96"/>
          <p:cNvGrpSpPr/>
          <p:nvPr/>
        </p:nvGrpSpPr>
        <p:grpSpPr>
          <a:xfrm>
            <a:off x="4932040" y="4077072"/>
            <a:ext cx="648072" cy="441340"/>
            <a:chOff x="5364088" y="1556791"/>
            <a:chExt cx="1512168" cy="735566"/>
          </a:xfrm>
        </p:grpSpPr>
        <p:sp>
          <p:nvSpPr>
            <p:cNvPr id="98" name="正方形/長方形 97"/>
            <p:cNvSpPr/>
            <p:nvPr/>
          </p:nvSpPr>
          <p:spPr>
            <a:xfrm>
              <a:off x="5364088" y="1556791"/>
              <a:ext cx="1512168" cy="720080"/>
            </a:xfrm>
            <a:prstGeom prst="rect">
              <a:avLst/>
            </a:prstGeom>
            <a:noFill/>
            <a:ln w="19050" cmpd="sng">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9" name="テキスト ボックス 98"/>
            <p:cNvSpPr txBox="1"/>
            <p:nvPr/>
          </p:nvSpPr>
          <p:spPr>
            <a:xfrm>
              <a:off x="5700125" y="1676804"/>
              <a:ext cx="797323" cy="615553"/>
            </a:xfrm>
            <a:prstGeom prst="rect">
              <a:avLst/>
            </a:prstGeom>
            <a:noFill/>
          </p:spPr>
          <p:txBody>
            <a:bodyPr wrap="square" rtlCol="0">
              <a:spAutoFit/>
            </a:bodyPr>
            <a:lstStyle/>
            <a:p>
              <a:r>
                <a:rPr kumimoji="1" lang="en-US" altLang="ja-JP" dirty="0" smtClean="0"/>
                <a:t>C</a:t>
              </a:r>
              <a:endParaRPr kumimoji="1" lang="ja-JP" altLang="en-US" dirty="0"/>
            </a:p>
          </p:txBody>
        </p:sp>
      </p:grpSp>
      <p:grpSp>
        <p:nvGrpSpPr>
          <p:cNvPr id="100" name="グループ化 99"/>
          <p:cNvGrpSpPr/>
          <p:nvPr/>
        </p:nvGrpSpPr>
        <p:grpSpPr>
          <a:xfrm>
            <a:off x="4932040" y="5877272"/>
            <a:ext cx="648072" cy="441340"/>
            <a:chOff x="5364088" y="1556791"/>
            <a:chExt cx="1512168" cy="735566"/>
          </a:xfrm>
        </p:grpSpPr>
        <p:sp>
          <p:nvSpPr>
            <p:cNvPr id="101" name="正方形/長方形 100"/>
            <p:cNvSpPr/>
            <p:nvPr/>
          </p:nvSpPr>
          <p:spPr>
            <a:xfrm>
              <a:off x="5364088" y="1556791"/>
              <a:ext cx="1512168" cy="720080"/>
            </a:xfrm>
            <a:prstGeom prst="rect">
              <a:avLst/>
            </a:prstGeom>
            <a:noFill/>
            <a:ln w="19050" cmpd="sng">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2" name="テキスト ボックス 101"/>
            <p:cNvSpPr txBox="1"/>
            <p:nvPr/>
          </p:nvSpPr>
          <p:spPr>
            <a:xfrm>
              <a:off x="5700125" y="1676804"/>
              <a:ext cx="797323" cy="615553"/>
            </a:xfrm>
            <a:prstGeom prst="rect">
              <a:avLst/>
            </a:prstGeom>
            <a:noFill/>
          </p:spPr>
          <p:txBody>
            <a:bodyPr wrap="square" rtlCol="0">
              <a:spAutoFit/>
            </a:bodyPr>
            <a:lstStyle/>
            <a:p>
              <a:r>
                <a:rPr kumimoji="1" lang="en-US" altLang="ja-JP" dirty="0" smtClean="0"/>
                <a:t>C</a:t>
              </a:r>
              <a:endParaRPr kumimoji="1" lang="ja-JP" altLang="en-US" dirty="0"/>
            </a:p>
          </p:txBody>
        </p:sp>
      </p:grpSp>
      <p:cxnSp>
        <p:nvCxnSpPr>
          <p:cNvPr id="103" name="直線コネクタ 102"/>
          <p:cNvCxnSpPr>
            <a:stCxn id="80" idx="1"/>
            <a:endCxn id="92" idx="3"/>
          </p:cNvCxnSpPr>
          <p:nvPr/>
        </p:nvCxnSpPr>
        <p:spPr>
          <a:xfrm rot="10800000">
            <a:off x="5508104" y="1124744"/>
            <a:ext cx="2520280" cy="0"/>
          </a:xfrm>
          <a:prstGeom prst="line">
            <a:avLst/>
          </a:prstGeom>
          <a:ln w="19050" cmpd="sng">
            <a:solidFill>
              <a:schemeClr val="tx1"/>
            </a:solidFill>
            <a:prstDash val="solid"/>
          </a:ln>
        </p:spPr>
        <p:style>
          <a:lnRef idx="1">
            <a:schemeClr val="accent1"/>
          </a:lnRef>
          <a:fillRef idx="0">
            <a:schemeClr val="accent1"/>
          </a:fillRef>
          <a:effectRef idx="0">
            <a:schemeClr val="accent1"/>
          </a:effectRef>
          <a:fontRef idx="minor">
            <a:schemeClr val="tx1"/>
          </a:fontRef>
        </p:style>
      </p:cxnSp>
      <p:cxnSp>
        <p:nvCxnSpPr>
          <p:cNvPr id="106" name="直線コネクタ 105"/>
          <p:cNvCxnSpPr>
            <a:stCxn id="80" idx="0"/>
            <a:endCxn id="69" idx="2"/>
          </p:cNvCxnSpPr>
          <p:nvPr/>
        </p:nvCxnSpPr>
        <p:spPr>
          <a:xfrm rot="16200000" flipV="1">
            <a:off x="7448294" y="4594"/>
            <a:ext cx="206731" cy="1601522"/>
          </a:xfrm>
          <a:prstGeom prst="line">
            <a:avLst/>
          </a:prstGeom>
          <a:ln w="19050" cmpd="sng">
            <a:solidFill>
              <a:schemeClr val="tx1"/>
            </a:solidFill>
            <a:prstDash val="solid"/>
          </a:ln>
        </p:spPr>
        <p:style>
          <a:lnRef idx="1">
            <a:schemeClr val="accent1"/>
          </a:lnRef>
          <a:fillRef idx="0">
            <a:schemeClr val="accent1"/>
          </a:fillRef>
          <a:effectRef idx="0">
            <a:schemeClr val="accent1"/>
          </a:effectRef>
          <a:fontRef idx="minor">
            <a:schemeClr val="tx1"/>
          </a:fontRef>
        </p:style>
      </p:cxnSp>
      <p:cxnSp>
        <p:nvCxnSpPr>
          <p:cNvPr id="109" name="直線コネクタ 108"/>
          <p:cNvCxnSpPr>
            <a:stCxn id="69" idx="2"/>
            <a:endCxn id="92" idx="0"/>
          </p:cNvCxnSpPr>
          <p:nvPr/>
        </p:nvCxnSpPr>
        <p:spPr>
          <a:xfrm rot="5400000">
            <a:off x="5864118" y="21939"/>
            <a:ext cx="206731" cy="1566830"/>
          </a:xfrm>
          <a:prstGeom prst="line">
            <a:avLst/>
          </a:prstGeom>
          <a:ln w="19050" cmpd="sng">
            <a:solidFill>
              <a:schemeClr val="tx1"/>
            </a:solidFill>
            <a:prstDash val="solid"/>
          </a:ln>
        </p:spPr>
        <p:style>
          <a:lnRef idx="1">
            <a:schemeClr val="accent1"/>
          </a:lnRef>
          <a:fillRef idx="0">
            <a:schemeClr val="accent1"/>
          </a:fillRef>
          <a:effectRef idx="0">
            <a:schemeClr val="accent1"/>
          </a:effectRef>
          <a:fontRef idx="minor">
            <a:schemeClr val="tx1"/>
          </a:fontRef>
        </p:style>
      </p:cxnSp>
      <p:cxnSp>
        <p:nvCxnSpPr>
          <p:cNvPr id="114" name="直線コネクタ 113"/>
          <p:cNvCxnSpPr>
            <a:stCxn id="83" idx="1"/>
            <a:endCxn id="95" idx="3"/>
          </p:cNvCxnSpPr>
          <p:nvPr/>
        </p:nvCxnSpPr>
        <p:spPr>
          <a:xfrm rot="10800000">
            <a:off x="5508104" y="2708920"/>
            <a:ext cx="2592288" cy="0"/>
          </a:xfrm>
          <a:prstGeom prst="line">
            <a:avLst/>
          </a:prstGeom>
          <a:ln w="19050" cmpd="sng">
            <a:solidFill>
              <a:schemeClr val="tx1"/>
            </a:solidFill>
            <a:prstDash val="solid"/>
          </a:ln>
        </p:spPr>
        <p:style>
          <a:lnRef idx="1">
            <a:schemeClr val="accent1"/>
          </a:lnRef>
          <a:fillRef idx="0">
            <a:schemeClr val="accent1"/>
          </a:fillRef>
          <a:effectRef idx="0">
            <a:schemeClr val="accent1"/>
          </a:effectRef>
          <a:fontRef idx="minor">
            <a:schemeClr val="tx1"/>
          </a:fontRef>
        </p:style>
      </p:cxnSp>
      <p:cxnSp>
        <p:nvCxnSpPr>
          <p:cNvPr id="118" name="直線コネクタ 117"/>
          <p:cNvCxnSpPr>
            <a:stCxn id="83" idx="0"/>
            <a:endCxn id="72" idx="2"/>
          </p:cNvCxnSpPr>
          <p:nvPr/>
        </p:nvCxnSpPr>
        <p:spPr>
          <a:xfrm rot="16200000" flipV="1">
            <a:off x="7448294" y="1516762"/>
            <a:ext cx="206731" cy="1745538"/>
          </a:xfrm>
          <a:prstGeom prst="line">
            <a:avLst/>
          </a:prstGeom>
          <a:ln w="19050" cmpd="sng">
            <a:solidFill>
              <a:schemeClr val="tx1"/>
            </a:solidFill>
            <a:prstDash val="solid"/>
          </a:ln>
        </p:spPr>
        <p:style>
          <a:lnRef idx="1">
            <a:schemeClr val="accent1"/>
          </a:lnRef>
          <a:fillRef idx="0">
            <a:schemeClr val="accent1"/>
          </a:fillRef>
          <a:effectRef idx="0">
            <a:schemeClr val="accent1"/>
          </a:effectRef>
          <a:fontRef idx="minor">
            <a:schemeClr val="tx1"/>
          </a:fontRef>
        </p:style>
      </p:cxnSp>
      <p:cxnSp>
        <p:nvCxnSpPr>
          <p:cNvPr id="122" name="直線コネクタ 121"/>
          <p:cNvCxnSpPr>
            <a:stCxn id="72" idx="2"/>
            <a:endCxn id="95" idx="0"/>
          </p:cNvCxnSpPr>
          <p:nvPr/>
        </p:nvCxnSpPr>
        <p:spPr>
          <a:xfrm rot="5400000">
            <a:off x="5828114" y="1642119"/>
            <a:ext cx="206731" cy="1494822"/>
          </a:xfrm>
          <a:prstGeom prst="line">
            <a:avLst/>
          </a:prstGeom>
          <a:ln w="19050" cmpd="sng">
            <a:solidFill>
              <a:schemeClr val="tx1"/>
            </a:solidFill>
            <a:prstDash val="solid"/>
          </a:ln>
        </p:spPr>
        <p:style>
          <a:lnRef idx="1">
            <a:schemeClr val="accent1"/>
          </a:lnRef>
          <a:fillRef idx="0">
            <a:schemeClr val="accent1"/>
          </a:fillRef>
          <a:effectRef idx="0">
            <a:schemeClr val="accent1"/>
          </a:effectRef>
          <a:fontRef idx="minor">
            <a:schemeClr val="tx1"/>
          </a:fontRef>
        </p:style>
      </p:cxnSp>
      <p:cxnSp>
        <p:nvCxnSpPr>
          <p:cNvPr id="126" name="直線コネクタ 125"/>
          <p:cNvCxnSpPr>
            <a:stCxn id="86" idx="1"/>
            <a:endCxn id="98" idx="3"/>
          </p:cNvCxnSpPr>
          <p:nvPr/>
        </p:nvCxnSpPr>
        <p:spPr>
          <a:xfrm rot="10800000">
            <a:off x="5580112" y="4293096"/>
            <a:ext cx="2520280" cy="0"/>
          </a:xfrm>
          <a:prstGeom prst="line">
            <a:avLst/>
          </a:prstGeom>
          <a:ln w="19050" cmpd="sng">
            <a:solidFill>
              <a:schemeClr val="tx1"/>
            </a:solidFill>
            <a:prstDash val="solid"/>
          </a:ln>
        </p:spPr>
        <p:style>
          <a:lnRef idx="1">
            <a:schemeClr val="accent1"/>
          </a:lnRef>
          <a:fillRef idx="0">
            <a:schemeClr val="accent1"/>
          </a:fillRef>
          <a:effectRef idx="0">
            <a:schemeClr val="accent1"/>
          </a:effectRef>
          <a:fontRef idx="minor">
            <a:schemeClr val="tx1"/>
          </a:fontRef>
        </p:style>
      </p:cxnSp>
      <p:cxnSp>
        <p:nvCxnSpPr>
          <p:cNvPr id="129" name="直線コネクタ 128"/>
          <p:cNvCxnSpPr>
            <a:stCxn id="75" idx="2"/>
            <a:endCxn id="98" idx="0"/>
          </p:cNvCxnSpPr>
          <p:nvPr/>
        </p:nvCxnSpPr>
        <p:spPr>
          <a:xfrm rot="5400000">
            <a:off x="5864118" y="3262299"/>
            <a:ext cx="206731" cy="1422814"/>
          </a:xfrm>
          <a:prstGeom prst="line">
            <a:avLst/>
          </a:prstGeom>
          <a:ln w="19050" cmpd="sng">
            <a:solidFill>
              <a:schemeClr val="tx1"/>
            </a:solidFill>
            <a:prstDash val="solid"/>
          </a:ln>
        </p:spPr>
        <p:style>
          <a:lnRef idx="1">
            <a:schemeClr val="accent1"/>
          </a:lnRef>
          <a:fillRef idx="0">
            <a:schemeClr val="accent1"/>
          </a:fillRef>
          <a:effectRef idx="0">
            <a:schemeClr val="accent1"/>
          </a:effectRef>
          <a:fontRef idx="minor">
            <a:schemeClr val="tx1"/>
          </a:fontRef>
        </p:style>
      </p:cxnSp>
      <p:cxnSp>
        <p:nvCxnSpPr>
          <p:cNvPr id="133" name="直線コネクタ 132"/>
          <p:cNvCxnSpPr>
            <a:stCxn id="86" idx="0"/>
            <a:endCxn id="75" idx="2"/>
          </p:cNvCxnSpPr>
          <p:nvPr/>
        </p:nvCxnSpPr>
        <p:spPr>
          <a:xfrm rot="16200000" flipV="1">
            <a:off x="7448294" y="3100938"/>
            <a:ext cx="206731" cy="1745538"/>
          </a:xfrm>
          <a:prstGeom prst="line">
            <a:avLst/>
          </a:prstGeom>
          <a:ln w="19050" cmpd="sng">
            <a:solidFill>
              <a:schemeClr val="tx1"/>
            </a:solidFill>
            <a:prstDash val="solid"/>
          </a:ln>
        </p:spPr>
        <p:style>
          <a:lnRef idx="1">
            <a:schemeClr val="accent1"/>
          </a:lnRef>
          <a:fillRef idx="0">
            <a:schemeClr val="accent1"/>
          </a:fillRef>
          <a:effectRef idx="0">
            <a:schemeClr val="accent1"/>
          </a:effectRef>
          <a:fontRef idx="minor">
            <a:schemeClr val="tx1"/>
          </a:fontRef>
        </p:style>
      </p:cxnSp>
      <p:cxnSp>
        <p:nvCxnSpPr>
          <p:cNvPr id="136" name="直線コネクタ 135"/>
          <p:cNvCxnSpPr/>
          <p:nvPr/>
        </p:nvCxnSpPr>
        <p:spPr>
          <a:xfrm rot="10800000">
            <a:off x="5580112" y="6165304"/>
            <a:ext cx="2520280" cy="0"/>
          </a:xfrm>
          <a:prstGeom prst="line">
            <a:avLst/>
          </a:prstGeom>
          <a:ln w="19050" cmpd="sng">
            <a:solidFill>
              <a:schemeClr val="tx1"/>
            </a:solidFill>
            <a:prstDash val="solid"/>
          </a:ln>
        </p:spPr>
        <p:style>
          <a:lnRef idx="1">
            <a:schemeClr val="accent1"/>
          </a:lnRef>
          <a:fillRef idx="0">
            <a:schemeClr val="accent1"/>
          </a:fillRef>
          <a:effectRef idx="0">
            <a:schemeClr val="accent1"/>
          </a:effectRef>
          <a:fontRef idx="minor">
            <a:schemeClr val="tx1"/>
          </a:fontRef>
        </p:style>
      </p:cxnSp>
      <p:cxnSp>
        <p:nvCxnSpPr>
          <p:cNvPr id="137" name="直線コネクタ 136"/>
          <p:cNvCxnSpPr>
            <a:stCxn id="78" idx="2"/>
            <a:endCxn id="101" idx="0"/>
          </p:cNvCxnSpPr>
          <p:nvPr/>
        </p:nvCxnSpPr>
        <p:spPr>
          <a:xfrm flipH="1">
            <a:off x="5256076" y="5603758"/>
            <a:ext cx="1441473" cy="273514"/>
          </a:xfrm>
          <a:prstGeom prst="line">
            <a:avLst/>
          </a:prstGeom>
          <a:ln w="19050" cmpd="sng">
            <a:solidFill>
              <a:schemeClr val="tx1"/>
            </a:solidFill>
            <a:prstDash val="solid"/>
          </a:ln>
        </p:spPr>
        <p:style>
          <a:lnRef idx="1">
            <a:schemeClr val="accent1"/>
          </a:lnRef>
          <a:fillRef idx="0">
            <a:schemeClr val="accent1"/>
          </a:fillRef>
          <a:effectRef idx="0">
            <a:schemeClr val="accent1"/>
          </a:effectRef>
          <a:fontRef idx="minor">
            <a:schemeClr val="tx1"/>
          </a:fontRef>
        </p:style>
      </p:cxnSp>
      <p:cxnSp>
        <p:nvCxnSpPr>
          <p:cNvPr id="140" name="直線コネクタ 139"/>
          <p:cNvCxnSpPr>
            <a:stCxn id="89" idx="0"/>
            <a:endCxn id="78" idx="2"/>
          </p:cNvCxnSpPr>
          <p:nvPr/>
        </p:nvCxnSpPr>
        <p:spPr>
          <a:xfrm flipH="1" flipV="1">
            <a:off x="6697549" y="5603758"/>
            <a:ext cx="1726879" cy="273514"/>
          </a:xfrm>
          <a:prstGeom prst="line">
            <a:avLst/>
          </a:prstGeom>
          <a:ln w="19050" cmpd="sng">
            <a:solidFill>
              <a:schemeClr val="tx1"/>
            </a:solidFill>
            <a:prstDash val="solid"/>
          </a:ln>
        </p:spPr>
        <p:style>
          <a:lnRef idx="1">
            <a:schemeClr val="accent1"/>
          </a:lnRef>
          <a:fillRef idx="0">
            <a:schemeClr val="accent1"/>
          </a:fillRef>
          <a:effectRef idx="0">
            <a:schemeClr val="accent1"/>
          </a:effectRef>
          <a:fontRef idx="minor">
            <a:schemeClr val="tx1"/>
          </a:fontRef>
        </p:style>
      </p:cxnSp>
      <p:sp>
        <p:nvSpPr>
          <p:cNvPr id="104" name="テキスト ボックス 103"/>
          <p:cNvSpPr txBox="1"/>
          <p:nvPr/>
        </p:nvSpPr>
        <p:spPr>
          <a:xfrm>
            <a:off x="971600" y="1916832"/>
            <a:ext cx="720080" cy="338554"/>
          </a:xfrm>
          <a:prstGeom prst="rect">
            <a:avLst/>
          </a:prstGeom>
          <a:noFill/>
        </p:spPr>
        <p:txBody>
          <a:bodyPr wrap="square" rtlCol="0">
            <a:spAutoFit/>
          </a:bodyPr>
          <a:lstStyle/>
          <a:p>
            <a:r>
              <a:rPr kumimoji="1" lang="en-US" altLang="ja-JP" sz="1600" dirty="0" smtClean="0"/>
              <a:t>OP1</a:t>
            </a:r>
            <a:endParaRPr kumimoji="1" lang="ja-JP" altLang="en-US" sz="1600" dirty="0"/>
          </a:p>
        </p:txBody>
      </p:sp>
      <p:sp>
        <p:nvSpPr>
          <p:cNvPr id="105" name="テキスト ボックス 104"/>
          <p:cNvSpPr txBox="1"/>
          <p:nvPr/>
        </p:nvSpPr>
        <p:spPr>
          <a:xfrm>
            <a:off x="2051720" y="2276872"/>
            <a:ext cx="587020" cy="338554"/>
          </a:xfrm>
          <a:prstGeom prst="rect">
            <a:avLst/>
          </a:prstGeom>
          <a:noFill/>
        </p:spPr>
        <p:txBody>
          <a:bodyPr wrap="none" rtlCol="0">
            <a:spAutoFit/>
          </a:bodyPr>
          <a:lstStyle/>
          <a:p>
            <a:r>
              <a:rPr kumimoji="1" lang="en-US" altLang="ja-JP" sz="1600" dirty="0" smtClean="0"/>
              <a:t>OP2</a:t>
            </a:r>
            <a:endParaRPr kumimoji="1" lang="ja-JP" altLang="en-US" sz="1600" dirty="0"/>
          </a:p>
        </p:txBody>
      </p:sp>
      <p:sp>
        <p:nvSpPr>
          <p:cNvPr id="107" name="テキスト ボックス 106"/>
          <p:cNvSpPr txBox="1"/>
          <p:nvPr/>
        </p:nvSpPr>
        <p:spPr>
          <a:xfrm>
            <a:off x="1259632" y="2636912"/>
            <a:ext cx="587020" cy="338554"/>
          </a:xfrm>
          <a:prstGeom prst="rect">
            <a:avLst/>
          </a:prstGeom>
          <a:noFill/>
        </p:spPr>
        <p:txBody>
          <a:bodyPr wrap="none" rtlCol="0">
            <a:spAutoFit/>
          </a:bodyPr>
          <a:lstStyle/>
          <a:p>
            <a:r>
              <a:rPr kumimoji="1" lang="en-US" altLang="ja-JP" sz="1600" dirty="0" smtClean="0"/>
              <a:t>OP3</a:t>
            </a:r>
            <a:endParaRPr kumimoji="1" lang="ja-JP" altLang="en-US" sz="1600" dirty="0"/>
          </a:p>
        </p:txBody>
      </p:sp>
      <p:sp>
        <p:nvSpPr>
          <p:cNvPr id="108" name="テキスト ボックス 107"/>
          <p:cNvSpPr txBox="1"/>
          <p:nvPr/>
        </p:nvSpPr>
        <p:spPr>
          <a:xfrm>
            <a:off x="1979712" y="3284984"/>
            <a:ext cx="720080" cy="338554"/>
          </a:xfrm>
          <a:prstGeom prst="rect">
            <a:avLst/>
          </a:prstGeom>
          <a:noFill/>
        </p:spPr>
        <p:txBody>
          <a:bodyPr wrap="square" rtlCol="0">
            <a:spAutoFit/>
          </a:bodyPr>
          <a:lstStyle/>
          <a:p>
            <a:r>
              <a:rPr kumimoji="1" lang="en-US" altLang="ja-JP" sz="1600" dirty="0" smtClean="0"/>
              <a:t>OP4</a:t>
            </a:r>
            <a:endParaRPr kumimoji="1" lang="ja-JP" altLang="en-US" sz="1600" dirty="0"/>
          </a:p>
        </p:txBody>
      </p:sp>
      <p:sp>
        <p:nvSpPr>
          <p:cNvPr id="110" name="テキスト ボックス 109"/>
          <p:cNvSpPr txBox="1"/>
          <p:nvPr/>
        </p:nvSpPr>
        <p:spPr>
          <a:xfrm>
            <a:off x="7524328" y="476672"/>
            <a:ext cx="720080" cy="307777"/>
          </a:xfrm>
          <a:prstGeom prst="rect">
            <a:avLst/>
          </a:prstGeom>
          <a:noFill/>
        </p:spPr>
        <p:txBody>
          <a:bodyPr wrap="square" rtlCol="0">
            <a:spAutoFit/>
          </a:bodyPr>
          <a:lstStyle/>
          <a:p>
            <a:r>
              <a:rPr kumimoji="1" lang="en-US" altLang="ja-JP" sz="1400" dirty="0" smtClean="0"/>
              <a:t>1:OP1</a:t>
            </a:r>
            <a:endParaRPr kumimoji="1" lang="ja-JP" altLang="en-US" sz="1400" dirty="0"/>
          </a:p>
        </p:txBody>
      </p:sp>
      <p:sp>
        <p:nvSpPr>
          <p:cNvPr id="111" name="テキスト ボックス 110"/>
          <p:cNvSpPr txBox="1"/>
          <p:nvPr/>
        </p:nvSpPr>
        <p:spPr>
          <a:xfrm>
            <a:off x="7452320" y="1916832"/>
            <a:ext cx="720080" cy="307777"/>
          </a:xfrm>
          <a:prstGeom prst="rect">
            <a:avLst/>
          </a:prstGeom>
          <a:noFill/>
        </p:spPr>
        <p:txBody>
          <a:bodyPr wrap="square" rtlCol="0">
            <a:spAutoFit/>
          </a:bodyPr>
          <a:lstStyle/>
          <a:p>
            <a:r>
              <a:rPr kumimoji="1" lang="en-US" altLang="ja-JP" sz="1400" dirty="0" smtClean="0"/>
              <a:t>1:OP1</a:t>
            </a:r>
            <a:endParaRPr kumimoji="1" lang="ja-JP" altLang="en-US" sz="1400" dirty="0"/>
          </a:p>
        </p:txBody>
      </p:sp>
      <p:sp>
        <p:nvSpPr>
          <p:cNvPr id="112" name="テキスト ボックス 111"/>
          <p:cNvSpPr txBox="1"/>
          <p:nvPr/>
        </p:nvSpPr>
        <p:spPr>
          <a:xfrm>
            <a:off x="7596336" y="3573016"/>
            <a:ext cx="720080" cy="307777"/>
          </a:xfrm>
          <a:prstGeom prst="rect">
            <a:avLst/>
          </a:prstGeom>
          <a:noFill/>
        </p:spPr>
        <p:txBody>
          <a:bodyPr wrap="square" rtlCol="0">
            <a:spAutoFit/>
          </a:bodyPr>
          <a:lstStyle/>
          <a:p>
            <a:r>
              <a:rPr kumimoji="1" lang="en-US" altLang="ja-JP" sz="1400" dirty="0" smtClean="0"/>
              <a:t>1:OP1</a:t>
            </a:r>
            <a:endParaRPr kumimoji="1" lang="ja-JP" altLang="en-US" sz="1400" dirty="0"/>
          </a:p>
        </p:txBody>
      </p:sp>
      <p:sp>
        <p:nvSpPr>
          <p:cNvPr id="113" name="テキスト ボックス 112"/>
          <p:cNvSpPr txBox="1"/>
          <p:nvPr/>
        </p:nvSpPr>
        <p:spPr>
          <a:xfrm>
            <a:off x="7668344" y="5229200"/>
            <a:ext cx="720080" cy="307777"/>
          </a:xfrm>
          <a:prstGeom prst="rect">
            <a:avLst/>
          </a:prstGeom>
          <a:noFill/>
        </p:spPr>
        <p:txBody>
          <a:bodyPr wrap="square" rtlCol="0">
            <a:spAutoFit/>
          </a:bodyPr>
          <a:lstStyle/>
          <a:p>
            <a:r>
              <a:rPr kumimoji="1" lang="en-US" altLang="ja-JP" sz="1400" dirty="0" smtClean="0"/>
              <a:t>1:OP1</a:t>
            </a:r>
            <a:endParaRPr kumimoji="1" lang="ja-JP" altLang="en-US" sz="1400" dirty="0"/>
          </a:p>
        </p:txBody>
      </p:sp>
      <p:sp>
        <p:nvSpPr>
          <p:cNvPr id="115" name="テキスト ボックス 114"/>
          <p:cNvSpPr txBox="1"/>
          <p:nvPr/>
        </p:nvSpPr>
        <p:spPr>
          <a:xfrm>
            <a:off x="6444208" y="1196752"/>
            <a:ext cx="707245" cy="307777"/>
          </a:xfrm>
          <a:prstGeom prst="rect">
            <a:avLst/>
          </a:prstGeom>
          <a:noFill/>
        </p:spPr>
        <p:txBody>
          <a:bodyPr wrap="none" rtlCol="0">
            <a:spAutoFit/>
          </a:bodyPr>
          <a:lstStyle/>
          <a:p>
            <a:r>
              <a:rPr kumimoji="1" lang="en-US" altLang="ja-JP" sz="1400" dirty="0" smtClean="0"/>
              <a:t>2:OP2</a:t>
            </a:r>
            <a:endParaRPr kumimoji="1" lang="ja-JP" altLang="en-US" sz="1400" dirty="0"/>
          </a:p>
        </p:txBody>
      </p:sp>
      <p:sp>
        <p:nvSpPr>
          <p:cNvPr id="116" name="テキスト ボックス 115"/>
          <p:cNvSpPr txBox="1"/>
          <p:nvPr/>
        </p:nvSpPr>
        <p:spPr>
          <a:xfrm>
            <a:off x="6444208" y="2852936"/>
            <a:ext cx="707245" cy="307777"/>
          </a:xfrm>
          <a:prstGeom prst="rect">
            <a:avLst/>
          </a:prstGeom>
          <a:noFill/>
        </p:spPr>
        <p:txBody>
          <a:bodyPr wrap="none" rtlCol="0">
            <a:spAutoFit/>
          </a:bodyPr>
          <a:lstStyle/>
          <a:p>
            <a:r>
              <a:rPr kumimoji="1" lang="en-US" altLang="ja-JP" sz="1400" dirty="0" smtClean="0"/>
              <a:t>2:OP2</a:t>
            </a:r>
            <a:endParaRPr kumimoji="1" lang="ja-JP" altLang="en-US" sz="1400" dirty="0"/>
          </a:p>
        </p:txBody>
      </p:sp>
      <p:sp>
        <p:nvSpPr>
          <p:cNvPr id="117" name="テキスト ボックス 116"/>
          <p:cNvSpPr txBox="1"/>
          <p:nvPr/>
        </p:nvSpPr>
        <p:spPr>
          <a:xfrm>
            <a:off x="6444208" y="4365104"/>
            <a:ext cx="707245" cy="307777"/>
          </a:xfrm>
          <a:prstGeom prst="rect">
            <a:avLst/>
          </a:prstGeom>
          <a:noFill/>
        </p:spPr>
        <p:txBody>
          <a:bodyPr wrap="none" rtlCol="0">
            <a:spAutoFit/>
          </a:bodyPr>
          <a:lstStyle/>
          <a:p>
            <a:r>
              <a:rPr kumimoji="1" lang="en-US" altLang="ja-JP" sz="1400" dirty="0" smtClean="0"/>
              <a:t>2:OP2</a:t>
            </a:r>
            <a:endParaRPr kumimoji="1" lang="ja-JP" altLang="en-US" sz="1400" dirty="0"/>
          </a:p>
        </p:txBody>
      </p:sp>
      <p:sp>
        <p:nvSpPr>
          <p:cNvPr id="119" name="テキスト ボックス 118"/>
          <p:cNvSpPr txBox="1"/>
          <p:nvPr/>
        </p:nvSpPr>
        <p:spPr>
          <a:xfrm>
            <a:off x="6516216" y="6381328"/>
            <a:ext cx="707245" cy="307777"/>
          </a:xfrm>
          <a:prstGeom prst="rect">
            <a:avLst/>
          </a:prstGeom>
          <a:noFill/>
        </p:spPr>
        <p:txBody>
          <a:bodyPr wrap="none" rtlCol="0">
            <a:spAutoFit/>
          </a:bodyPr>
          <a:lstStyle/>
          <a:p>
            <a:r>
              <a:rPr kumimoji="1" lang="en-US" altLang="ja-JP" sz="1400" dirty="0" smtClean="0"/>
              <a:t>2:OP2</a:t>
            </a:r>
            <a:endParaRPr kumimoji="1" lang="ja-JP" altLang="en-US" sz="1400" dirty="0"/>
          </a:p>
        </p:txBody>
      </p:sp>
      <p:sp>
        <p:nvSpPr>
          <p:cNvPr id="120" name="テキスト ボックス 119"/>
          <p:cNvSpPr txBox="1"/>
          <p:nvPr/>
        </p:nvSpPr>
        <p:spPr>
          <a:xfrm>
            <a:off x="5364088" y="476672"/>
            <a:ext cx="707245" cy="307777"/>
          </a:xfrm>
          <a:prstGeom prst="rect">
            <a:avLst/>
          </a:prstGeom>
          <a:noFill/>
        </p:spPr>
        <p:txBody>
          <a:bodyPr wrap="none" rtlCol="0">
            <a:spAutoFit/>
          </a:bodyPr>
          <a:lstStyle/>
          <a:p>
            <a:r>
              <a:rPr kumimoji="1" lang="en-US" altLang="ja-JP" sz="1400" dirty="0" smtClean="0"/>
              <a:t>3:OP3</a:t>
            </a:r>
            <a:endParaRPr kumimoji="1" lang="ja-JP" altLang="en-US" sz="1400" dirty="0"/>
          </a:p>
        </p:txBody>
      </p:sp>
      <p:sp>
        <p:nvSpPr>
          <p:cNvPr id="121" name="テキスト ボックス 120"/>
          <p:cNvSpPr txBox="1"/>
          <p:nvPr/>
        </p:nvSpPr>
        <p:spPr>
          <a:xfrm>
            <a:off x="5508104" y="1988840"/>
            <a:ext cx="707245" cy="307777"/>
          </a:xfrm>
          <a:prstGeom prst="rect">
            <a:avLst/>
          </a:prstGeom>
          <a:noFill/>
        </p:spPr>
        <p:txBody>
          <a:bodyPr wrap="none" rtlCol="0">
            <a:spAutoFit/>
          </a:bodyPr>
          <a:lstStyle/>
          <a:p>
            <a:r>
              <a:rPr kumimoji="1" lang="en-US" altLang="ja-JP" sz="1400" dirty="0" smtClean="0"/>
              <a:t>3:OP3</a:t>
            </a:r>
            <a:endParaRPr kumimoji="1" lang="ja-JP" altLang="en-US" sz="1400" dirty="0"/>
          </a:p>
        </p:txBody>
      </p:sp>
      <p:sp>
        <p:nvSpPr>
          <p:cNvPr id="123" name="テキスト ボックス 122"/>
          <p:cNvSpPr txBox="1"/>
          <p:nvPr/>
        </p:nvSpPr>
        <p:spPr>
          <a:xfrm>
            <a:off x="5508104" y="3573016"/>
            <a:ext cx="707245" cy="307777"/>
          </a:xfrm>
          <a:prstGeom prst="rect">
            <a:avLst/>
          </a:prstGeom>
          <a:noFill/>
        </p:spPr>
        <p:txBody>
          <a:bodyPr wrap="none" rtlCol="0">
            <a:spAutoFit/>
          </a:bodyPr>
          <a:lstStyle/>
          <a:p>
            <a:r>
              <a:rPr kumimoji="1" lang="en-US" altLang="ja-JP" sz="1400" dirty="0" smtClean="0"/>
              <a:t>3:OP3</a:t>
            </a:r>
            <a:endParaRPr kumimoji="1" lang="ja-JP" altLang="en-US" sz="1400" dirty="0"/>
          </a:p>
        </p:txBody>
      </p:sp>
      <p:sp>
        <p:nvSpPr>
          <p:cNvPr id="124" name="テキスト ボックス 123"/>
          <p:cNvSpPr txBox="1"/>
          <p:nvPr/>
        </p:nvSpPr>
        <p:spPr>
          <a:xfrm>
            <a:off x="5412638" y="5322866"/>
            <a:ext cx="707245" cy="307777"/>
          </a:xfrm>
          <a:prstGeom prst="rect">
            <a:avLst/>
          </a:prstGeom>
          <a:noFill/>
        </p:spPr>
        <p:txBody>
          <a:bodyPr wrap="none" rtlCol="0">
            <a:spAutoFit/>
          </a:bodyPr>
          <a:lstStyle/>
          <a:p>
            <a:r>
              <a:rPr kumimoji="1" lang="en-US" altLang="ja-JP" sz="1400" dirty="0" smtClean="0"/>
              <a:t>3:OP3</a:t>
            </a:r>
            <a:endParaRPr kumimoji="1" lang="ja-JP" altLang="en-US" sz="1400" dirty="0"/>
          </a:p>
        </p:txBody>
      </p:sp>
      <p:sp>
        <p:nvSpPr>
          <p:cNvPr id="127" name="テキスト ボックス 126"/>
          <p:cNvSpPr txBox="1"/>
          <p:nvPr/>
        </p:nvSpPr>
        <p:spPr>
          <a:xfrm>
            <a:off x="4788024" y="1484784"/>
            <a:ext cx="720080" cy="307777"/>
          </a:xfrm>
          <a:prstGeom prst="rect">
            <a:avLst/>
          </a:prstGeom>
          <a:noFill/>
        </p:spPr>
        <p:txBody>
          <a:bodyPr wrap="square" rtlCol="0">
            <a:spAutoFit/>
          </a:bodyPr>
          <a:lstStyle/>
          <a:p>
            <a:r>
              <a:rPr kumimoji="1" lang="en-US" altLang="ja-JP" sz="1400" dirty="0" smtClean="0"/>
              <a:t>4:OP4</a:t>
            </a:r>
            <a:endParaRPr kumimoji="1" lang="ja-JP" altLang="en-US" sz="1400" dirty="0"/>
          </a:p>
        </p:txBody>
      </p:sp>
      <p:sp>
        <p:nvSpPr>
          <p:cNvPr id="128" name="テキスト ボックス 127"/>
          <p:cNvSpPr txBox="1"/>
          <p:nvPr/>
        </p:nvSpPr>
        <p:spPr>
          <a:xfrm>
            <a:off x="8100392" y="3068960"/>
            <a:ext cx="720080" cy="307777"/>
          </a:xfrm>
          <a:prstGeom prst="rect">
            <a:avLst/>
          </a:prstGeom>
          <a:noFill/>
        </p:spPr>
        <p:txBody>
          <a:bodyPr wrap="square" rtlCol="0">
            <a:spAutoFit/>
          </a:bodyPr>
          <a:lstStyle/>
          <a:p>
            <a:r>
              <a:rPr kumimoji="1" lang="en-US" altLang="ja-JP" sz="1400" dirty="0" smtClean="0"/>
              <a:t>4:OP4</a:t>
            </a:r>
            <a:endParaRPr kumimoji="1" lang="ja-JP" altLang="en-US" sz="1400" dirty="0"/>
          </a:p>
        </p:txBody>
      </p:sp>
      <p:sp>
        <p:nvSpPr>
          <p:cNvPr id="130" name="テキスト ボックス 129"/>
          <p:cNvSpPr txBox="1"/>
          <p:nvPr/>
        </p:nvSpPr>
        <p:spPr>
          <a:xfrm>
            <a:off x="6444208" y="4653136"/>
            <a:ext cx="720080" cy="307777"/>
          </a:xfrm>
          <a:prstGeom prst="rect">
            <a:avLst/>
          </a:prstGeom>
          <a:noFill/>
        </p:spPr>
        <p:txBody>
          <a:bodyPr wrap="square" rtlCol="0">
            <a:spAutoFit/>
          </a:bodyPr>
          <a:lstStyle/>
          <a:p>
            <a:r>
              <a:rPr kumimoji="1" lang="en-US" altLang="ja-JP" sz="1400" dirty="0" smtClean="0"/>
              <a:t>4:OP4</a:t>
            </a:r>
            <a:endParaRPr kumimoji="1" lang="ja-JP" altLang="en-US" sz="1400" dirty="0"/>
          </a:p>
        </p:txBody>
      </p:sp>
      <p:sp>
        <p:nvSpPr>
          <p:cNvPr id="131" name="テキスト ボックス 130"/>
          <p:cNvSpPr txBox="1"/>
          <p:nvPr/>
        </p:nvSpPr>
        <p:spPr>
          <a:xfrm>
            <a:off x="8043809" y="6440953"/>
            <a:ext cx="720080" cy="307777"/>
          </a:xfrm>
          <a:prstGeom prst="rect">
            <a:avLst/>
          </a:prstGeom>
          <a:noFill/>
        </p:spPr>
        <p:txBody>
          <a:bodyPr wrap="square" rtlCol="0">
            <a:spAutoFit/>
          </a:bodyPr>
          <a:lstStyle/>
          <a:p>
            <a:r>
              <a:rPr kumimoji="1" lang="en-US" altLang="ja-JP" sz="1400" dirty="0" smtClean="0"/>
              <a:t>4:OP4</a:t>
            </a:r>
            <a:endParaRPr kumimoji="1" lang="ja-JP" altLang="en-US" sz="1400" dirty="0"/>
          </a:p>
        </p:txBody>
      </p:sp>
      <p:cxnSp>
        <p:nvCxnSpPr>
          <p:cNvPr id="132" name="直線コネクタ 131"/>
          <p:cNvCxnSpPr/>
          <p:nvPr/>
        </p:nvCxnSpPr>
        <p:spPr>
          <a:xfrm flipV="1">
            <a:off x="5508104" y="750232"/>
            <a:ext cx="489971" cy="55123"/>
          </a:xfrm>
          <a:prstGeom prst="line">
            <a:avLst/>
          </a:prstGeom>
          <a:ln w="19050">
            <a:solidFill>
              <a:schemeClr val="tx1"/>
            </a:solidFill>
            <a:prstDash val="solid"/>
            <a:tailEnd type="arrow"/>
          </a:ln>
        </p:spPr>
        <p:style>
          <a:lnRef idx="1">
            <a:schemeClr val="accent1"/>
          </a:lnRef>
          <a:fillRef idx="0">
            <a:schemeClr val="accent1"/>
          </a:fillRef>
          <a:effectRef idx="0">
            <a:schemeClr val="accent1"/>
          </a:effectRef>
          <a:fontRef idx="minor">
            <a:schemeClr val="tx1"/>
          </a:fontRef>
        </p:style>
      </p:cxnSp>
      <p:cxnSp>
        <p:nvCxnSpPr>
          <p:cNvPr id="134" name="直線コネクタ 133"/>
          <p:cNvCxnSpPr/>
          <p:nvPr/>
        </p:nvCxnSpPr>
        <p:spPr>
          <a:xfrm flipV="1">
            <a:off x="5629912" y="2276872"/>
            <a:ext cx="489971" cy="55123"/>
          </a:xfrm>
          <a:prstGeom prst="line">
            <a:avLst/>
          </a:prstGeom>
          <a:ln w="19050">
            <a:solidFill>
              <a:schemeClr val="tx1"/>
            </a:solidFill>
            <a:prstDash val="solid"/>
            <a:tailEnd type="arrow"/>
          </a:ln>
        </p:spPr>
        <p:style>
          <a:lnRef idx="1">
            <a:schemeClr val="accent1"/>
          </a:lnRef>
          <a:fillRef idx="0">
            <a:schemeClr val="accent1"/>
          </a:fillRef>
          <a:effectRef idx="0">
            <a:schemeClr val="accent1"/>
          </a:effectRef>
          <a:fontRef idx="minor">
            <a:schemeClr val="tx1"/>
          </a:fontRef>
        </p:style>
      </p:cxnSp>
      <p:cxnSp>
        <p:nvCxnSpPr>
          <p:cNvPr id="135" name="直線コネクタ 134"/>
          <p:cNvCxnSpPr/>
          <p:nvPr/>
        </p:nvCxnSpPr>
        <p:spPr>
          <a:xfrm flipV="1">
            <a:off x="5607940" y="3867095"/>
            <a:ext cx="489971" cy="55123"/>
          </a:xfrm>
          <a:prstGeom prst="line">
            <a:avLst/>
          </a:prstGeom>
          <a:ln w="19050">
            <a:solidFill>
              <a:schemeClr val="tx1"/>
            </a:solidFill>
            <a:prstDash val="solid"/>
            <a:tailEnd type="arrow"/>
          </a:ln>
        </p:spPr>
        <p:style>
          <a:lnRef idx="1">
            <a:schemeClr val="accent1"/>
          </a:lnRef>
          <a:fillRef idx="0">
            <a:schemeClr val="accent1"/>
          </a:fillRef>
          <a:effectRef idx="0">
            <a:schemeClr val="accent1"/>
          </a:effectRef>
          <a:fontRef idx="minor">
            <a:schemeClr val="tx1"/>
          </a:fontRef>
        </p:style>
      </p:cxnSp>
      <p:cxnSp>
        <p:nvCxnSpPr>
          <p:cNvPr id="138" name="直線コネクタ 137"/>
          <p:cNvCxnSpPr/>
          <p:nvPr/>
        </p:nvCxnSpPr>
        <p:spPr>
          <a:xfrm flipH="1">
            <a:off x="5580111" y="5603758"/>
            <a:ext cx="517800" cy="136757"/>
          </a:xfrm>
          <a:prstGeom prst="line">
            <a:avLst/>
          </a:prstGeom>
          <a:ln w="19050">
            <a:solidFill>
              <a:schemeClr val="tx1"/>
            </a:solidFill>
            <a:prstDash val="solid"/>
            <a:tailEnd type="arrow"/>
          </a:ln>
        </p:spPr>
        <p:style>
          <a:lnRef idx="1">
            <a:schemeClr val="accent1"/>
          </a:lnRef>
          <a:fillRef idx="0">
            <a:schemeClr val="accent1"/>
          </a:fillRef>
          <a:effectRef idx="0">
            <a:schemeClr val="accent1"/>
          </a:effectRef>
          <a:fontRef idx="minor">
            <a:schemeClr val="tx1"/>
          </a:fontRef>
        </p:style>
      </p:cxnSp>
      <p:cxnSp>
        <p:nvCxnSpPr>
          <p:cNvPr id="139" name="直線コネクタ 138"/>
          <p:cNvCxnSpPr>
            <a:endCxn id="110" idx="2"/>
          </p:cNvCxnSpPr>
          <p:nvPr/>
        </p:nvCxnSpPr>
        <p:spPr>
          <a:xfrm>
            <a:off x="7393404" y="692696"/>
            <a:ext cx="490964" cy="91753"/>
          </a:xfrm>
          <a:prstGeom prst="line">
            <a:avLst/>
          </a:prstGeom>
          <a:ln w="19050">
            <a:solidFill>
              <a:schemeClr val="tx1"/>
            </a:solidFill>
            <a:prstDash val="solid"/>
            <a:tailEnd type="arrow"/>
          </a:ln>
        </p:spPr>
        <p:style>
          <a:lnRef idx="1">
            <a:schemeClr val="accent1"/>
          </a:lnRef>
          <a:fillRef idx="0">
            <a:schemeClr val="accent1"/>
          </a:fillRef>
          <a:effectRef idx="0">
            <a:schemeClr val="accent1"/>
          </a:effectRef>
          <a:fontRef idx="minor">
            <a:schemeClr val="tx1"/>
          </a:fontRef>
        </p:style>
      </p:cxnSp>
      <p:cxnSp>
        <p:nvCxnSpPr>
          <p:cNvPr id="141" name="直線コネクタ 140"/>
          <p:cNvCxnSpPr/>
          <p:nvPr/>
        </p:nvCxnSpPr>
        <p:spPr>
          <a:xfrm>
            <a:off x="7393404" y="2250740"/>
            <a:ext cx="490964" cy="91753"/>
          </a:xfrm>
          <a:prstGeom prst="line">
            <a:avLst/>
          </a:prstGeom>
          <a:ln w="19050">
            <a:solidFill>
              <a:schemeClr val="tx1"/>
            </a:solidFill>
            <a:prstDash val="solid"/>
            <a:tailEnd type="arrow"/>
          </a:ln>
        </p:spPr>
        <p:style>
          <a:lnRef idx="1">
            <a:schemeClr val="accent1"/>
          </a:lnRef>
          <a:fillRef idx="0">
            <a:schemeClr val="accent1"/>
          </a:fillRef>
          <a:effectRef idx="0">
            <a:schemeClr val="accent1"/>
          </a:effectRef>
          <a:fontRef idx="minor">
            <a:schemeClr val="tx1"/>
          </a:fontRef>
        </p:style>
      </p:cxnSp>
      <p:cxnSp>
        <p:nvCxnSpPr>
          <p:cNvPr id="142" name="直線コネクタ 141"/>
          <p:cNvCxnSpPr/>
          <p:nvPr/>
        </p:nvCxnSpPr>
        <p:spPr>
          <a:xfrm>
            <a:off x="7429912" y="3848779"/>
            <a:ext cx="490964" cy="91753"/>
          </a:xfrm>
          <a:prstGeom prst="line">
            <a:avLst/>
          </a:prstGeom>
          <a:ln w="19050">
            <a:solidFill>
              <a:schemeClr val="tx1"/>
            </a:solidFill>
            <a:prstDash val="solid"/>
            <a:tailEnd type="arrow"/>
          </a:ln>
        </p:spPr>
        <p:style>
          <a:lnRef idx="1">
            <a:schemeClr val="accent1"/>
          </a:lnRef>
          <a:fillRef idx="0">
            <a:schemeClr val="accent1"/>
          </a:fillRef>
          <a:effectRef idx="0">
            <a:schemeClr val="accent1"/>
          </a:effectRef>
          <a:fontRef idx="minor">
            <a:schemeClr val="tx1"/>
          </a:fontRef>
        </p:style>
      </p:cxnSp>
      <p:cxnSp>
        <p:nvCxnSpPr>
          <p:cNvPr id="143" name="直線コネクタ 142"/>
          <p:cNvCxnSpPr/>
          <p:nvPr/>
        </p:nvCxnSpPr>
        <p:spPr>
          <a:xfrm flipH="1" flipV="1">
            <a:off x="7366568" y="5594465"/>
            <a:ext cx="445792" cy="77671"/>
          </a:xfrm>
          <a:prstGeom prst="line">
            <a:avLst/>
          </a:prstGeom>
          <a:ln w="19050">
            <a:solidFill>
              <a:schemeClr val="tx1"/>
            </a:solidFill>
            <a:prstDash val="solid"/>
            <a:tailEnd type="arrow"/>
          </a:ln>
        </p:spPr>
        <p:style>
          <a:lnRef idx="1">
            <a:schemeClr val="accent1"/>
          </a:lnRef>
          <a:fillRef idx="0">
            <a:schemeClr val="accent1"/>
          </a:fillRef>
          <a:effectRef idx="0">
            <a:schemeClr val="accent1"/>
          </a:effectRef>
          <a:fontRef idx="minor">
            <a:schemeClr val="tx1"/>
          </a:fontRef>
        </p:style>
      </p:cxnSp>
      <p:cxnSp>
        <p:nvCxnSpPr>
          <p:cNvPr id="144" name="直線コネクタ 143"/>
          <p:cNvCxnSpPr/>
          <p:nvPr/>
        </p:nvCxnSpPr>
        <p:spPr>
          <a:xfrm flipH="1">
            <a:off x="6521755" y="1466571"/>
            <a:ext cx="498517" cy="1"/>
          </a:xfrm>
          <a:prstGeom prst="line">
            <a:avLst/>
          </a:prstGeom>
          <a:ln w="19050">
            <a:solidFill>
              <a:schemeClr val="tx1"/>
            </a:solidFill>
            <a:prstDash val="solid"/>
            <a:tailEnd type="arrow"/>
          </a:ln>
        </p:spPr>
        <p:style>
          <a:lnRef idx="1">
            <a:schemeClr val="accent1"/>
          </a:lnRef>
          <a:fillRef idx="0">
            <a:schemeClr val="accent1"/>
          </a:fillRef>
          <a:effectRef idx="0">
            <a:schemeClr val="accent1"/>
          </a:effectRef>
          <a:fontRef idx="minor">
            <a:schemeClr val="tx1"/>
          </a:fontRef>
        </p:style>
      </p:cxnSp>
      <p:cxnSp>
        <p:nvCxnSpPr>
          <p:cNvPr id="145" name="直線コネクタ 144"/>
          <p:cNvCxnSpPr/>
          <p:nvPr/>
        </p:nvCxnSpPr>
        <p:spPr>
          <a:xfrm flipH="1">
            <a:off x="6501639" y="2818301"/>
            <a:ext cx="498517" cy="1"/>
          </a:xfrm>
          <a:prstGeom prst="line">
            <a:avLst/>
          </a:prstGeom>
          <a:ln w="19050">
            <a:solidFill>
              <a:schemeClr val="tx1"/>
            </a:solidFill>
            <a:prstDash val="solid"/>
            <a:tailEnd type="arrow"/>
          </a:ln>
        </p:spPr>
        <p:style>
          <a:lnRef idx="1">
            <a:schemeClr val="accent1"/>
          </a:lnRef>
          <a:fillRef idx="0">
            <a:schemeClr val="accent1"/>
          </a:fillRef>
          <a:effectRef idx="0">
            <a:schemeClr val="accent1"/>
          </a:effectRef>
          <a:fontRef idx="minor">
            <a:schemeClr val="tx1"/>
          </a:fontRef>
        </p:style>
      </p:cxnSp>
      <p:cxnSp>
        <p:nvCxnSpPr>
          <p:cNvPr id="146" name="直線コネクタ 145"/>
          <p:cNvCxnSpPr/>
          <p:nvPr/>
        </p:nvCxnSpPr>
        <p:spPr>
          <a:xfrm flipH="1">
            <a:off x="6554989" y="4365104"/>
            <a:ext cx="498517" cy="1"/>
          </a:xfrm>
          <a:prstGeom prst="line">
            <a:avLst/>
          </a:prstGeom>
          <a:ln w="19050">
            <a:solidFill>
              <a:schemeClr val="tx1"/>
            </a:solidFill>
            <a:prstDash val="solid"/>
            <a:tailEnd type="arrow"/>
          </a:ln>
        </p:spPr>
        <p:style>
          <a:lnRef idx="1">
            <a:schemeClr val="accent1"/>
          </a:lnRef>
          <a:fillRef idx="0">
            <a:schemeClr val="accent1"/>
          </a:fillRef>
          <a:effectRef idx="0">
            <a:schemeClr val="accent1"/>
          </a:effectRef>
          <a:fontRef idx="minor">
            <a:schemeClr val="tx1"/>
          </a:fontRef>
        </p:style>
      </p:cxnSp>
      <p:cxnSp>
        <p:nvCxnSpPr>
          <p:cNvPr id="147" name="直線コネクタ 146"/>
          <p:cNvCxnSpPr/>
          <p:nvPr/>
        </p:nvCxnSpPr>
        <p:spPr>
          <a:xfrm flipH="1">
            <a:off x="6565072" y="4653135"/>
            <a:ext cx="498517" cy="1"/>
          </a:xfrm>
          <a:prstGeom prst="line">
            <a:avLst/>
          </a:prstGeom>
          <a:ln w="19050">
            <a:solidFill>
              <a:schemeClr val="tx1"/>
            </a:solidFill>
            <a:prstDash val="solid"/>
            <a:tailEnd type="arrow"/>
          </a:ln>
        </p:spPr>
        <p:style>
          <a:lnRef idx="1">
            <a:schemeClr val="accent1"/>
          </a:lnRef>
          <a:fillRef idx="0">
            <a:schemeClr val="accent1"/>
          </a:fillRef>
          <a:effectRef idx="0">
            <a:schemeClr val="accent1"/>
          </a:effectRef>
          <a:fontRef idx="minor">
            <a:schemeClr val="tx1"/>
          </a:fontRef>
        </p:style>
      </p:cxnSp>
      <p:cxnSp>
        <p:nvCxnSpPr>
          <p:cNvPr id="148" name="直線コネクタ 147"/>
          <p:cNvCxnSpPr/>
          <p:nvPr/>
        </p:nvCxnSpPr>
        <p:spPr>
          <a:xfrm flipH="1">
            <a:off x="6586766" y="6304646"/>
            <a:ext cx="498517" cy="1"/>
          </a:xfrm>
          <a:prstGeom prst="line">
            <a:avLst/>
          </a:prstGeom>
          <a:ln w="19050">
            <a:solidFill>
              <a:schemeClr val="tx1"/>
            </a:solidFill>
            <a:prstDash val="solid"/>
            <a:tailEnd type="arrow"/>
          </a:ln>
        </p:spPr>
        <p:style>
          <a:lnRef idx="1">
            <a:schemeClr val="accent1"/>
          </a:lnRef>
          <a:fillRef idx="0">
            <a:schemeClr val="accent1"/>
          </a:fillRef>
          <a:effectRef idx="0">
            <a:schemeClr val="accent1"/>
          </a:effectRef>
          <a:fontRef idx="minor">
            <a:schemeClr val="tx1"/>
          </a:fontRef>
        </p:style>
      </p:cxnSp>
      <p:grpSp>
        <p:nvGrpSpPr>
          <p:cNvPr id="149" name="グループ化 148"/>
          <p:cNvGrpSpPr/>
          <p:nvPr/>
        </p:nvGrpSpPr>
        <p:grpSpPr>
          <a:xfrm>
            <a:off x="4932040" y="1340768"/>
            <a:ext cx="432048" cy="163761"/>
            <a:chOff x="5364088" y="1556791"/>
            <a:chExt cx="1512168" cy="735566"/>
          </a:xfrm>
        </p:grpSpPr>
        <p:sp>
          <p:nvSpPr>
            <p:cNvPr id="150" name="正方形/長方形 149"/>
            <p:cNvSpPr/>
            <p:nvPr/>
          </p:nvSpPr>
          <p:spPr>
            <a:xfrm>
              <a:off x="5364088" y="1556791"/>
              <a:ext cx="1512168" cy="720080"/>
            </a:xfrm>
            <a:prstGeom prst="rect">
              <a:avLst/>
            </a:prstGeom>
            <a:noFill/>
            <a:ln w="19050" cmpd="sng">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51" name="テキスト ボックス 150"/>
            <p:cNvSpPr txBox="1"/>
            <p:nvPr/>
          </p:nvSpPr>
          <p:spPr>
            <a:xfrm>
              <a:off x="5700125" y="1676804"/>
              <a:ext cx="797323" cy="615553"/>
            </a:xfrm>
            <a:prstGeom prst="rect">
              <a:avLst/>
            </a:prstGeom>
            <a:noFill/>
          </p:spPr>
          <p:txBody>
            <a:bodyPr wrap="square" rtlCol="0">
              <a:spAutoFit/>
            </a:bodyPr>
            <a:lstStyle/>
            <a:p>
              <a:endParaRPr kumimoji="1" lang="ja-JP" altLang="en-US" dirty="0"/>
            </a:p>
          </p:txBody>
        </p:sp>
      </p:grpSp>
      <p:grpSp>
        <p:nvGrpSpPr>
          <p:cNvPr id="152" name="グループ化 151"/>
          <p:cNvGrpSpPr/>
          <p:nvPr/>
        </p:nvGrpSpPr>
        <p:grpSpPr>
          <a:xfrm>
            <a:off x="8215606" y="2923176"/>
            <a:ext cx="432048" cy="163761"/>
            <a:chOff x="5364088" y="1556791"/>
            <a:chExt cx="1512168" cy="735566"/>
          </a:xfrm>
        </p:grpSpPr>
        <p:sp>
          <p:nvSpPr>
            <p:cNvPr id="153" name="正方形/長方形 152"/>
            <p:cNvSpPr/>
            <p:nvPr/>
          </p:nvSpPr>
          <p:spPr>
            <a:xfrm>
              <a:off x="5364088" y="1556791"/>
              <a:ext cx="1512168" cy="720080"/>
            </a:xfrm>
            <a:prstGeom prst="rect">
              <a:avLst/>
            </a:prstGeom>
            <a:noFill/>
            <a:ln w="19050" cmpd="sng">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54" name="テキスト ボックス 153"/>
            <p:cNvSpPr txBox="1"/>
            <p:nvPr/>
          </p:nvSpPr>
          <p:spPr>
            <a:xfrm>
              <a:off x="5700125" y="1676804"/>
              <a:ext cx="797323" cy="615553"/>
            </a:xfrm>
            <a:prstGeom prst="rect">
              <a:avLst/>
            </a:prstGeom>
            <a:noFill/>
          </p:spPr>
          <p:txBody>
            <a:bodyPr wrap="square" rtlCol="0">
              <a:spAutoFit/>
            </a:bodyPr>
            <a:lstStyle/>
            <a:p>
              <a:endParaRPr kumimoji="1" lang="ja-JP" altLang="en-US" dirty="0"/>
            </a:p>
          </p:txBody>
        </p:sp>
      </p:grpSp>
      <p:grpSp>
        <p:nvGrpSpPr>
          <p:cNvPr id="155" name="グループ化 154"/>
          <p:cNvGrpSpPr/>
          <p:nvPr/>
        </p:nvGrpSpPr>
        <p:grpSpPr>
          <a:xfrm>
            <a:off x="8215309" y="6309320"/>
            <a:ext cx="432048" cy="144884"/>
            <a:chOff x="5364088" y="1556791"/>
            <a:chExt cx="1512168" cy="735566"/>
          </a:xfrm>
        </p:grpSpPr>
        <p:sp>
          <p:nvSpPr>
            <p:cNvPr id="156" name="正方形/長方形 155"/>
            <p:cNvSpPr/>
            <p:nvPr/>
          </p:nvSpPr>
          <p:spPr>
            <a:xfrm>
              <a:off x="5364088" y="1556791"/>
              <a:ext cx="1512168" cy="720080"/>
            </a:xfrm>
            <a:prstGeom prst="rect">
              <a:avLst/>
            </a:prstGeom>
            <a:noFill/>
            <a:ln w="19050" cmpd="sng">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57" name="テキスト ボックス 156"/>
            <p:cNvSpPr txBox="1"/>
            <p:nvPr/>
          </p:nvSpPr>
          <p:spPr>
            <a:xfrm>
              <a:off x="5700125" y="1676804"/>
              <a:ext cx="797323" cy="615553"/>
            </a:xfrm>
            <a:prstGeom prst="rect">
              <a:avLst/>
            </a:prstGeom>
            <a:noFill/>
          </p:spPr>
          <p:txBody>
            <a:bodyPr wrap="square" rtlCol="0">
              <a:spAutoFit/>
            </a:bodyPr>
            <a:lstStyle/>
            <a:p>
              <a:endParaRPr kumimoji="1" lang="ja-JP" altLang="en-US" dirty="0"/>
            </a:p>
          </p:txBody>
        </p:sp>
      </p:grpSp>
      <p:sp>
        <p:nvSpPr>
          <p:cNvPr id="41" name="テキスト ボックス 40"/>
          <p:cNvSpPr txBox="1"/>
          <p:nvPr/>
        </p:nvSpPr>
        <p:spPr>
          <a:xfrm>
            <a:off x="4427984" y="517323"/>
            <a:ext cx="415498" cy="369332"/>
          </a:xfrm>
          <a:prstGeom prst="rect">
            <a:avLst/>
          </a:prstGeom>
          <a:noFill/>
        </p:spPr>
        <p:txBody>
          <a:bodyPr wrap="none" rtlCol="0">
            <a:spAutoFit/>
          </a:bodyPr>
          <a:lstStyle/>
          <a:p>
            <a:r>
              <a:rPr kumimoji="1" lang="ja-JP" altLang="en-US" dirty="0" smtClean="0"/>
              <a:t>①</a:t>
            </a:r>
            <a:endParaRPr kumimoji="1" lang="ja-JP" altLang="en-US" dirty="0"/>
          </a:p>
        </p:txBody>
      </p:sp>
      <p:sp>
        <p:nvSpPr>
          <p:cNvPr id="158" name="テキスト ボックス 157"/>
          <p:cNvSpPr txBox="1"/>
          <p:nvPr/>
        </p:nvSpPr>
        <p:spPr>
          <a:xfrm>
            <a:off x="4411818" y="1756008"/>
            <a:ext cx="415498" cy="369332"/>
          </a:xfrm>
          <a:prstGeom prst="rect">
            <a:avLst/>
          </a:prstGeom>
          <a:noFill/>
        </p:spPr>
        <p:txBody>
          <a:bodyPr wrap="none" rtlCol="0">
            <a:spAutoFit/>
          </a:bodyPr>
          <a:lstStyle/>
          <a:p>
            <a:r>
              <a:rPr kumimoji="1" lang="ja-JP" altLang="en-US" dirty="0" smtClean="0"/>
              <a:t>②</a:t>
            </a:r>
            <a:endParaRPr kumimoji="1" lang="ja-JP" altLang="en-US" dirty="0"/>
          </a:p>
        </p:txBody>
      </p:sp>
      <p:sp>
        <p:nvSpPr>
          <p:cNvPr id="159" name="テキスト ボックス 158"/>
          <p:cNvSpPr txBox="1"/>
          <p:nvPr/>
        </p:nvSpPr>
        <p:spPr>
          <a:xfrm>
            <a:off x="4429573" y="3131677"/>
            <a:ext cx="415498" cy="369332"/>
          </a:xfrm>
          <a:prstGeom prst="rect">
            <a:avLst/>
          </a:prstGeom>
          <a:noFill/>
        </p:spPr>
        <p:txBody>
          <a:bodyPr wrap="none" rtlCol="0">
            <a:spAutoFit/>
          </a:bodyPr>
          <a:lstStyle/>
          <a:p>
            <a:r>
              <a:rPr lang="ja-JP" altLang="en-US" dirty="0"/>
              <a:t>③</a:t>
            </a:r>
            <a:endParaRPr kumimoji="1" lang="ja-JP" altLang="en-US" dirty="0"/>
          </a:p>
        </p:txBody>
      </p:sp>
      <p:sp>
        <p:nvSpPr>
          <p:cNvPr id="160" name="テキスト ボックス 159"/>
          <p:cNvSpPr txBox="1"/>
          <p:nvPr/>
        </p:nvSpPr>
        <p:spPr>
          <a:xfrm>
            <a:off x="4510843" y="4591581"/>
            <a:ext cx="415498" cy="369332"/>
          </a:xfrm>
          <a:prstGeom prst="rect">
            <a:avLst/>
          </a:prstGeom>
          <a:noFill/>
        </p:spPr>
        <p:txBody>
          <a:bodyPr wrap="none" rtlCol="0">
            <a:spAutoFit/>
          </a:bodyPr>
          <a:lstStyle/>
          <a:p>
            <a:r>
              <a:rPr lang="ja-JP" altLang="en-US" dirty="0"/>
              <a:t>④</a:t>
            </a:r>
            <a:endParaRPr kumimoji="1" lang="ja-JP" altLang="en-US" dirty="0"/>
          </a:p>
        </p:txBody>
      </p:sp>
      <p:sp>
        <p:nvSpPr>
          <p:cNvPr id="42" name="円/楕円 41"/>
          <p:cNvSpPr/>
          <p:nvPr/>
        </p:nvSpPr>
        <p:spPr>
          <a:xfrm>
            <a:off x="4395268" y="1693292"/>
            <a:ext cx="448214" cy="432048"/>
          </a:xfrm>
          <a:prstGeom prst="ellipse">
            <a:avLst/>
          </a:prstGeom>
          <a:noFill/>
          <a:ln w="25400" cmpd="sng">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2" grpId="0" animBg="1"/>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コンテンツ プレースホルダ 1"/>
          <p:cNvSpPr>
            <a:spLocks noGrp="1"/>
          </p:cNvSpPr>
          <p:nvPr>
            <p:ph idx="1"/>
          </p:nvPr>
        </p:nvSpPr>
        <p:spPr>
          <a:xfrm>
            <a:off x="457200" y="1052736"/>
            <a:ext cx="8229600" cy="4954555"/>
          </a:xfrm>
        </p:spPr>
        <p:txBody>
          <a:bodyPr/>
          <a:lstStyle/>
          <a:p>
            <a:pPr>
              <a:buNone/>
            </a:pPr>
            <a:r>
              <a:rPr kumimoji="1" lang="ja-JP" altLang="en-US" dirty="0" smtClean="0"/>
              <a:t>①あるメッセージ送信の後に分岐するときには、それぞれのメッセージのシーケンス番号を</a:t>
            </a:r>
            <a:r>
              <a:rPr lang="ja-JP" altLang="en-US" dirty="0"/>
              <a:t>指定</a:t>
            </a:r>
            <a:r>
              <a:rPr kumimoji="1" lang="ja-JP" altLang="en-US" dirty="0" smtClean="0"/>
              <a:t>する。</a:t>
            </a:r>
            <a:endParaRPr kumimoji="1" lang="en-US" altLang="ja-JP" dirty="0" smtClean="0"/>
          </a:p>
          <a:p>
            <a:pPr>
              <a:buNone/>
            </a:pPr>
            <a:r>
              <a:rPr lang="ja-JP" altLang="en-US" dirty="0" smtClean="0"/>
              <a:t>②あるメッセージ送信と同時に送信すべきメッセージのシーケンス番号を指定する。</a:t>
            </a:r>
            <a:endParaRPr lang="en-US" altLang="ja-JP" dirty="0" smtClean="0"/>
          </a:p>
          <a:p>
            <a:pPr>
              <a:buNone/>
            </a:pPr>
            <a:r>
              <a:rPr lang="ja-JP" altLang="en-US" dirty="0" smtClean="0"/>
              <a:t>③あるメッセージ送信の後に送信すべきメッセージのシーケンス番号を指定する。</a:t>
            </a:r>
            <a:endParaRPr lang="en-US" altLang="ja-JP" dirty="0" smtClean="0"/>
          </a:p>
          <a:p>
            <a:pPr>
              <a:buNone/>
            </a:pPr>
            <a:r>
              <a:rPr lang="ja-JP" altLang="en-US" dirty="0" smtClean="0"/>
              <a:t>④あるメッセージ送信の前に送信すべきメッセージのシーケンス番号を指定する。</a:t>
            </a:r>
            <a:endParaRPr kumimoji="1" lang="ja-JP" altLang="en-US" dirty="0"/>
          </a:p>
        </p:txBody>
      </p:sp>
      <p:sp>
        <p:nvSpPr>
          <p:cNvPr id="3" name="タイトル 2"/>
          <p:cNvSpPr>
            <a:spLocks noGrp="1"/>
          </p:cNvSpPr>
          <p:nvPr>
            <p:ph type="title"/>
          </p:nvPr>
        </p:nvSpPr>
        <p:spPr>
          <a:xfrm>
            <a:off x="457200" y="274638"/>
            <a:ext cx="8229600" cy="634082"/>
          </a:xfrm>
        </p:spPr>
        <p:txBody>
          <a:bodyPr>
            <a:normAutofit fontScale="90000"/>
          </a:bodyPr>
          <a:lstStyle/>
          <a:p>
            <a:r>
              <a:rPr kumimoji="1" lang="ja-JP" altLang="en-US" dirty="0" smtClean="0"/>
              <a:t>練習問題　問題４</a:t>
            </a:r>
            <a:r>
              <a:rPr kumimoji="1" lang="en-US" altLang="ja-JP" dirty="0" smtClean="0"/>
              <a:t/>
            </a:r>
            <a:br>
              <a:rPr kumimoji="1" lang="en-US" altLang="ja-JP" dirty="0" smtClean="0"/>
            </a:br>
            <a:r>
              <a:rPr lang="ja-JP" altLang="en-US" sz="1800" dirty="0" smtClean="0"/>
              <a:t>先行子についての説明で適切なものを選択しなさい</a:t>
            </a:r>
            <a:endParaRPr kumimoji="1" lang="ja-JP" altLang="en-US" sz="1800" dirty="0"/>
          </a:p>
        </p:txBody>
      </p:sp>
      <p:sp>
        <p:nvSpPr>
          <p:cNvPr id="4" name="円/楕円 3"/>
          <p:cNvSpPr/>
          <p:nvPr/>
        </p:nvSpPr>
        <p:spPr>
          <a:xfrm>
            <a:off x="611560" y="3717032"/>
            <a:ext cx="448214" cy="432048"/>
          </a:xfrm>
          <a:prstGeom prst="ellipse">
            <a:avLst/>
          </a:prstGeom>
          <a:noFill/>
          <a:ln w="25400" cmpd="sng">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コンテンツ プレースホルダ 1"/>
          <p:cNvSpPr>
            <a:spLocks noGrp="1"/>
          </p:cNvSpPr>
          <p:nvPr>
            <p:ph idx="1"/>
          </p:nvPr>
        </p:nvSpPr>
        <p:spPr>
          <a:xfrm>
            <a:off x="4499992" y="1484782"/>
            <a:ext cx="4644008" cy="3888433"/>
          </a:xfrm>
        </p:spPr>
        <p:txBody>
          <a:bodyPr/>
          <a:lstStyle/>
          <a:p>
            <a:pPr>
              <a:buNone/>
            </a:pPr>
            <a:r>
              <a:rPr lang="ja-JP" altLang="en-US" dirty="0" smtClean="0"/>
              <a:t>①パート</a:t>
            </a:r>
            <a:endParaRPr lang="en-US" altLang="ja-JP" dirty="0" smtClean="0"/>
          </a:p>
          <a:p>
            <a:pPr>
              <a:buNone/>
            </a:pPr>
            <a:r>
              <a:rPr kumimoji="1" lang="ja-JP" altLang="en-US" dirty="0" smtClean="0"/>
              <a:t>②パッケージ</a:t>
            </a:r>
            <a:endParaRPr kumimoji="1" lang="en-US" altLang="ja-JP" dirty="0" smtClean="0"/>
          </a:p>
          <a:p>
            <a:pPr>
              <a:buNone/>
            </a:pPr>
            <a:r>
              <a:rPr lang="ja-JP" altLang="en-US" dirty="0" smtClean="0"/>
              <a:t>③ライフライン</a:t>
            </a:r>
            <a:endParaRPr lang="en-US" altLang="ja-JP" dirty="0" smtClean="0"/>
          </a:p>
          <a:p>
            <a:pPr>
              <a:buNone/>
            </a:pPr>
            <a:r>
              <a:rPr kumimoji="1" lang="ja-JP" altLang="en-US" dirty="0" smtClean="0"/>
              <a:t>④クラス</a:t>
            </a:r>
            <a:endParaRPr kumimoji="1" lang="en-US" altLang="ja-JP" dirty="0" smtClean="0"/>
          </a:p>
          <a:p>
            <a:pPr>
              <a:buNone/>
            </a:pPr>
            <a:r>
              <a:rPr lang="ja-JP" altLang="en-US" dirty="0" smtClean="0"/>
              <a:t>⑤コンポーネント</a:t>
            </a:r>
            <a:endParaRPr kumimoji="1" lang="ja-JP" altLang="en-US" dirty="0"/>
          </a:p>
        </p:txBody>
      </p:sp>
      <p:sp>
        <p:nvSpPr>
          <p:cNvPr id="3" name="タイトル 2"/>
          <p:cNvSpPr>
            <a:spLocks noGrp="1"/>
          </p:cNvSpPr>
          <p:nvPr>
            <p:ph type="title"/>
          </p:nvPr>
        </p:nvSpPr>
        <p:spPr>
          <a:xfrm>
            <a:off x="457200" y="274638"/>
            <a:ext cx="8229600" cy="634082"/>
          </a:xfrm>
        </p:spPr>
        <p:txBody>
          <a:bodyPr>
            <a:normAutofit fontScale="90000"/>
          </a:bodyPr>
          <a:lstStyle/>
          <a:p>
            <a:r>
              <a:rPr kumimoji="1" lang="ja-JP" altLang="en-US" dirty="0" smtClean="0"/>
              <a:t>練習問題　問題５</a:t>
            </a:r>
            <a:r>
              <a:rPr kumimoji="1" lang="en-US" altLang="ja-JP" dirty="0" smtClean="0"/>
              <a:t/>
            </a:r>
            <a:br>
              <a:rPr kumimoji="1" lang="en-US" altLang="ja-JP" dirty="0" smtClean="0"/>
            </a:br>
            <a:r>
              <a:rPr lang="ja-JP" altLang="en-US" sz="2000" dirty="0" smtClean="0"/>
              <a:t>この図は何を表しているか適切なものを選択しなさい</a:t>
            </a:r>
            <a:endParaRPr kumimoji="1" lang="ja-JP" altLang="en-US" sz="2000" dirty="0"/>
          </a:p>
        </p:txBody>
      </p:sp>
      <p:grpSp>
        <p:nvGrpSpPr>
          <p:cNvPr id="4" name="グループ化 3"/>
          <p:cNvGrpSpPr/>
          <p:nvPr/>
        </p:nvGrpSpPr>
        <p:grpSpPr>
          <a:xfrm>
            <a:off x="1619672" y="1412777"/>
            <a:ext cx="1512168" cy="441338"/>
            <a:chOff x="5364088" y="1556791"/>
            <a:chExt cx="1512168" cy="735562"/>
          </a:xfrm>
        </p:grpSpPr>
        <p:sp>
          <p:nvSpPr>
            <p:cNvPr id="5" name="正方形/長方形 4"/>
            <p:cNvSpPr/>
            <p:nvPr/>
          </p:nvSpPr>
          <p:spPr>
            <a:xfrm>
              <a:off x="5364088" y="1556791"/>
              <a:ext cx="1512168" cy="720080"/>
            </a:xfrm>
            <a:prstGeom prst="rect">
              <a:avLst/>
            </a:prstGeom>
            <a:noFill/>
            <a:ln w="19050" cmpd="sng">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 name="テキスト ボックス 5"/>
            <p:cNvSpPr txBox="1"/>
            <p:nvPr/>
          </p:nvSpPr>
          <p:spPr>
            <a:xfrm>
              <a:off x="5700125" y="1676801"/>
              <a:ext cx="797323" cy="615552"/>
            </a:xfrm>
            <a:prstGeom prst="rect">
              <a:avLst/>
            </a:prstGeom>
            <a:noFill/>
          </p:spPr>
          <p:txBody>
            <a:bodyPr wrap="square" rtlCol="0">
              <a:spAutoFit/>
            </a:bodyPr>
            <a:lstStyle/>
            <a:p>
              <a:r>
                <a:rPr lang="ja-JP" altLang="en-US" dirty="0" smtClean="0"/>
                <a:t>：会員</a:t>
              </a:r>
              <a:endParaRPr kumimoji="1" lang="ja-JP" altLang="en-US" dirty="0"/>
            </a:p>
          </p:txBody>
        </p:sp>
      </p:grpSp>
      <p:cxnSp>
        <p:nvCxnSpPr>
          <p:cNvPr id="7" name="直線コネクタ 6"/>
          <p:cNvCxnSpPr>
            <a:stCxn id="6" idx="2"/>
          </p:cNvCxnSpPr>
          <p:nvPr/>
        </p:nvCxnSpPr>
        <p:spPr>
          <a:xfrm rot="5400000">
            <a:off x="1559620" y="2634249"/>
            <a:ext cx="1574884" cy="14619"/>
          </a:xfrm>
          <a:prstGeom prst="line">
            <a:avLst/>
          </a:prstGeom>
          <a:ln w="19050">
            <a:solidFill>
              <a:schemeClr val="tx1"/>
            </a:solidFill>
            <a:prstDash val="sysDash"/>
          </a:ln>
        </p:spPr>
        <p:style>
          <a:lnRef idx="1">
            <a:schemeClr val="accent1"/>
          </a:lnRef>
          <a:fillRef idx="0">
            <a:schemeClr val="accent1"/>
          </a:fillRef>
          <a:effectRef idx="0">
            <a:schemeClr val="accent1"/>
          </a:effectRef>
          <a:fontRef idx="minor">
            <a:schemeClr val="tx1"/>
          </a:fontRef>
        </p:style>
      </p:cxnSp>
      <p:sp>
        <p:nvSpPr>
          <p:cNvPr id="8" name="円/楕円 7"/>
          <p:cNvSpPr/>
          <p:nvPr/>
        </p:nvSpPr>
        <p:spPr>
          <a:xfrm>
            <a:off x="4644008" y="2425534"/>
            <a:ext cx="448214" cy="432048"/>
          </a:xfrm>
          <a:prstGeom prst="ellipse">
            <a:avLst/>
          </a:prstGeom>
          <a:noFill/>
          <a:ln w="25400" cmpd="sng">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 xmlns:p14="http://schemas.microsoft.com/office/powerpoint/2010/main" val="357407941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 2"/>
          <p:cNvSpPr>
            <a:spLocks noGrp="1"/>
          </p:cNvSpPr>
          <p:nvPr>
            <p:ph idx="1"/>
          </p:nvPr>
        </p:nvSpPr>
        <p:spPr>
          <a:xfrm>
            <a:off x="457200" y="4725144"/>
            <a:ext cx="8229600" cy="1401019"/>
          </a:xfrm>
        </p:spPr>
        <p:txBody>
          <a:bodyPr>
            <a:normAutofit/>
          </a:bodyPr>
          <a:lstStyle/>
          <a:p>
            <a:pPr>
              <a:buFont typeface="Wingdings" pitchFamily="2" charset="2"/>
              <a:buChar char="n"/>
            </a:pPr>
            <a:r>
              <a:rPr kumimoji="1" lang="ja-JP" altLang="en-US" sz="2000" dirty="0" smtClean="0"/>
              <a:t>相互作用の参加者をオブジェクトとして表現する</a:t>
            </a:r>
            <a:endParaRPr kumimoji="1" lang="en-US" altLang="ja-JP" sz="2000" dirty="0" smtClean="0"/>
          </a:p>
          <a:p>
            <a:pPr>
              <a:buFont typeface="Wingdings" pitchFamily="2" charset="2"/>
              <a:buChar char="n"/>
            </a:pPr>
            <a:r>
              <a:rPr lang="ja-JP" altLang="en-US" sz="2000" dirty="0" smtClean="0"/>
              <a:t>オブジェクト間にリンクと呼ばれる実線を引く</a:t>
            </a:r>
            <a:endParaRPr lang="en-US" altLang="ja-JP" sz="2000" dirty="0" smtClean="0"/>
          </a:p>
          <a:p>
            <a:pPr>
              <a:buFont typeface="Wingdings" pitchFamily="2" charset="2"/>
              <a:buChar char="n"/>
            </a:pPr>
            <a:r>
              <a:rPr kumimoji="1" lang="ja-JP" altLang="en-US" sz="2000" dirty="0" smtClean="0"/>
              <a:t>その上に矢印およびメッセージラベルを表記する</a:t>
            </a:r>
            <a:endParaRPr kumimoji="1" lang="ja-JP" altLang="en-US" sz="2000" dirty="0"/>
          </a:p>
        </p:txBody>
      </p:sp>
      <p:sp>
        <p:nvSpPr>
          <p:cNvPr id="2" name="タイトル 1"/>
          <p:cNvSpPr>
            <a:spLocks noGrp="1"/>
          </p:cNvSpPr>
          <p:nvPr>
            <p:ph type="title"/>
          </p:nvPr>
        </p:nvSpPr>
        <p:spPr>
          <a:xfrm>
            <a:off x="457200" y="274638"/>
            <a:ext cx="8229600" cy="850106"/>
          </a:xfrm>
        </p:spPr>
        <p:txBody>
          <a:bodyPr/>
          <a:lstStyle/>
          <a:p>
            <a:r>
              <a:rPr kumimoji="1" lang="en-US" altLang="ja-JP" dirty="0" smtClean="0"/>
              <a:t>UML1.x </a:t>
            </a:r>
            <a:r>
              <a:rPr kumimoji="1" lang="ja-JP" altLang="en-US" dirty="0" smtClean="0"/>
              <a:t>コラボレーション図</a:t>
            </a:r>
            <a:endParaRPr kumimoji="1" lang="ja-JP" altLang="en-US" dirty="0"/>
          </a:p>
        </p:txBody>
      </p:sp>
      <p:sp>
        <p:nvSpPr>
          <p:cNvPr id="54" name="テキスト ボックス 53"/>
          <p:cNvSpPr txBox="1"/>
          <p:nvPr/>
        </p:nvSpPr>
        <p:spPr>
          <a:xfrm>
            <a:off x="467544" y="1988840"/>
            <a:ext cx="1362874" cy="272436"/>
          </a:xfrm>
          <a:prstGeom prst="rect">
            <a:avLst/>
          </a:prstGeom>
          <a:noFill/>
        </p:spPr>
        <p:txBody>
          <a:bodyPr wrap="none" rtlCol="0">
            <a:spAutoFit/>
          </a:bodyPr>
          <a:lstStyle/>
          <a:p>
            <a:r>
              <a:rPr kumimoji="1" lang="ja-JP" altLang="en-US" sz="1400" dirty="0" smtClean="0"/>
              <a:t>シーケンス番号</a:t>
            </a:r>
            <a:endParaRPr kumimoji="1" lang="ja-JP" altLang="en-US" sz="1400" dirty="0"/>
          </a:p>
        </p:txBody>
      </p:sp>
      <p:sp>
        <p:nvSpPr>
          <p:cNvPr id="25" name="テキスト ボックス 24"/>
          <p:cNvSpPr txBox="1"/>
          <p:nvPr/>
        </p:nvSpPr>
        <p:spPr>
          <a:xfrm>
            <a:off x="179512" y="3501008"/>
            <a:ext cx="801823" cy="272436"/>
          </a:xfrm>
          <a:prstGeom prst="rect">
            <a:avLst/>
          </a:prstGeom>
          <a:noFill/>
        </p:spPr>
        <p:txBody>
          <a:bodyPr wrap="none" rtlCol="0">
            <a:spAutoFit/>
          </a:bodyPr>
          <a:lstStyle/>
          <a:p>
            <a:r>
              <a:rPr kumimoji="1" lang="ja-JP" altLang="en-US" sz="1400" dirty="0" smtClean="0"/>
              <a:t>アクター</a:t>
            </a:r>
            <a:endParaRPr kumimoji="1" lang="ja-JP" altLang="en-US" sz="1400" dirty="0"/>
          </a:p>
        </p:txBody>
      </p:sp>
      <p:grpSp>
        <p:nvGrpSpPr>
          <p:cNvPr id="20" name="グループ化 19"/>
          <p:cNvGrpSpPr/>
          <p:nvPr/>
        </p:nvGrpSpPr>
        <p:grpSpPr>
          <a:xfrm>
            <a:off x="323528" y="2708920"/>
            <a:ext cx="390940" cy="695294"/>
            <a:chOff x="971600" y="2348880"/>
            <a:chExt cx="504056" cy="1008112"/>
          </a:xfrm>
          <a:solidFill>
            <a:schemeClr val="bg1"/>
          </a:solidFill>
        </p:grpSpPr>
        <p:sp>
          <p:nvSpPr>
            <p:cNvPr id="4" name="フローチャート : 結合子 3"/>
            <p:cNvSpPr/>
            <p:nvPr/>
          </p:nvSpPr>
          <p:spPr>
            <a:xfrm>
              <a:off x="1043608" y="2348880"/>
              <a:ext cx="360040" cy="360040"/>
            </a:xfrm>
            <a:prstGeom prst="flowChartConnector">
              <a:avLst/>
            </a:prstGeom>
            <a:noFill/>
            <a:ln w="12700" cmpd="sng">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6" name="直線コネクタ 5"/>
            <p:cNvCxnSpPr>
              <a:stCxn id="4" idx="4"/>
            </p:cNvCxnSpPr>
            <p:nvPr/>
          </p:nvCxnSpPr>
          <p:spPr>
            <a:xfrm rot="16200000" flipH="1">
              <a:off x="1061610" y="2870938"/>
              <a:ext cx="360040" cy="36004"/>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 name="直線コネクタ 11"/>
            <p:cNvCxnSpPr/>
            <p:nvPr/>
          </p:nvCxnSpPr>
          <p:spPr>
            <a:xfrm>
              <a:off x="971600" y="2852936"/>
              <a:ext cx="504056" cy="0"/>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 name="直線コネクタ 13"/>
            <p:cNvCxnSpPr/>
            <p:nvPr/>
          </p:nvCxnSpPr>
          <p:spPr>
            <a:xfrm rot="5400000">
              <a:off x="1043608" y="3140968"/>
              <a:ext cx="288032" cy="144016"/>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 name="直線コネクタ 15"/>
            <p:cNvCxnSpPr/>
            <p:nvPr/>
          </p:nvCxnSpPr>
          <p:spPr>
            <a:xfrm rot="16200000" flipH="1">
              <a:off x="1223628" y="3104964"/>
              <a:ext cx="288032" cy="216024"/>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22" name="正方形/長方形 21"/>
          <p:cNvSpPr/>
          <p:nvPr/>
        </p:nvSpPr>
        <p:spPr>
          <a:xfrm>
            <a:off x="2555776" y="1803482"/>
            <a:ext cx="1228670" cy="523896"/>
          </a:xfrm>
          <a:prstGeom prst="rect">
            <a:avLst/>
          </a:prstGeom>
          <a:solidFill>
            <a:schemeClr val="bg1"/>
          </a:solidFill>
          <a:ln w="19050" cmpd="sng">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u="sng" dirty="0" smtClean="0">
                <a:solidFill>
                  <a:schemeClr val="tx1"/>
                </a:solidFill>
              </a:rPr>
              <a:t>オブジェクト１</a:t>
            </a:r>
            <a:endParaRPr kumimoji="1" lang="ja-JP" altLang="en-US" sz="1400" u="sng" dirty="0">
              <a:solidFill>
                <a:schemeClr val="tx1"/>
              </a:solidFill>
            </a:endParaRPr>
          </a:p>
        </p:txBody>
      </p:sp>
      <p:sp>
        <p:nvSpPr>
          <p:cNvPr id="23" name="正方形/長方形 22"/>
          <p:cNvSpPr/>
          <p:nvPr/>
        </p:nvSpPr>
        <p:spPr>
          <a:xfrm>
            <a:off x="4283968" y="3140968"/>
            <a:ext cx="1228670" cy="523896"/>
          </a:xfrm>
          <a:prstGeom prst="rect">
            <a:avLst/>
          </a:prstGeom>
          <a:solidFill>
            <a:schemeClr val="bg1"/>
          </a:solidFill>
          <a:ln w="19050" cmpd="sng">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u="sng" dirty="0" smtClean="0">
                <a:solidFill>
                  <a:schemeClr val="tx1"/>
                </a:solidFill>
              </a:rPr>
              <a:t>オブジェクト２</a:t>
            </a:r>
            <a:endParaRPr kumimoji="1" lang="ja-JP" altLang="en-US" sz="1400" u="sng" dirty="0">
              <a:solidFill>
                <a:schemeClr val="tx1"/>
              </a:solidFill>
            </a:endParaRPr>
          </a:p>
        </p:txBody>
      </p:sp>
      <p:sp>
        <p:nvSpPr>
          <p:cNvPr id="24" name="正方形/長方形 23"/>
          <p:cNvSpPr/>
          <p:nvPr/>
        </p:nvSpPr>
        <p:spPr>
          <a:xfrm>
            <a:off x="6804248" y="1844824"/>
            <a:ext cx="1228670" cy="523896"/>
          </a:xfrm>
          <a:prstGeom prst="rect">
            <a:avLst/>
          </a:prstGeom>
          <a:solidFill>
            <a:schemeClr val="bg1"/>
          </a:solidFill>
          <a:ln w="19050" cmpd="sng">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u="sng" dirty="0" smtClean="0">
                <a:solidFill>
                  <a:schemeClr val="tx1"/>
                </a:solidFill>
              </a:rPr>
              <a:t>オブジェクト３</a:t>
            </a:r>
            <a:endParaRPr kumimoji="1" lang="ja-JP" altLang="en-US" sz="1400" u="sng" dirty="0">
              <a:solidFill>
                <a:schemeClr val="tx1"/>
              </a:solidFill>
            </a:endParaRPr>
          </a:p>
        </p:txBody>
      </p:sp>
      <p:cxnSp>
        <p:nvCxnSpPr>
          <p:cNvPr id="26" name="直線コネクタ 25"/>
          <p:cNvCxnSpPr>
            <a:endCxn id="22" idx="2"/>
          </p:cNvCxnSpPr>
          <p:nvPr/>
        </p:nvCxnSpPr>
        <p:spPr>
          <a:xfrm flipV="1">
            <a:off x="971600" y="2327378"/>
            <a:ext cx="2198511" cy="110162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7" name="直線コネクタ 26"/>
          <p:cNvCxnSpPr>
            <a:stCxn id="23" idx="0"/>
            <a:endCxn id="22" idx="3"/>
          </p:cNvCxnSpPr>
          <p:nvPr/>
        </p:nvCxnSpPr>
        <p:spPr>
          <a:xfrm rot="16200000" flipV="1">
            <a:off x="3803606" y="2046270"/>
            <a:ext cx="1075538" cy="111385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0" name="直線コネクタ 29"/>
          <p:cNvCxnSpPr>
            <a:stCxn id="24" idx="2"/>
            <a:endCxn id="23" idx="3"/>
          </p:cNvCxnSpPr>
          <p:nvPr/>
        </p:nvCxnSpPr>
        <p:spPr>
          <a:xfrm rot="5400000">
            <a:off x="5948513" y="1932846"/>
            <a:ext cx="1034196" cy="1905945"/>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33" name="テキスト ボックス 32"/>
          <p:cNvSpPr txBox="1"/>
          <p:nvPr/>
        </p:nvSpPr>
        <p:spPr>
          <a:xfrm rot="19963047">
            <a:off x="976607" y="2690813"/>
            <a:ext cx="1257075" cy="326923"/>
          </a:xfrm>
          <a:prstGeom prst="rect">
            <a:avLst/>
          </a:prstGeom>
          <a:noFill/>
        </p:spPr>
        <p:txBody>
          <a:bodyPr wrap="none" rtlCol="0">
            <a:spAutoFit/>
          </a:bodyPr>
          <a:lstStyle/>
          <a:p>
            <a:r>
              <a:rPr kumimoji="1" lang="ja-JP" altLang="en-US" sz="1200" dirty="0" smtClean="0"/>
              <a:t>１：</a:t>
            </a:r>
            <a:r>
              <a:rPr lang="en-US" altLang="ja-JP" sz="1200" dirty="0" smtClean="0"/>
              <a:t>Message1</a:t>
            </a:r>
            <a:r>
              <a:rPr lang="en-US" altLang="ja-JP" dirty="0" smtClean="0"/>
              <a:t>()</a:t>
            </a:r>
            <a:endParaRPr kumimoji="1" lang="ja-JP" altLang="en-US" dirty="0"/>
          </a:p>
        </p:txBody>
      </p:sp>
      <p:cxnSp>
        <p:nvCxnSpPr>
          <p:cNvPr id="36" name="直線矢印コネクタ 35"/>
          <p:cNvCxnSpPr/>
          <p:nvPr/>
        </p:nvCxnSpPr>
        <p:spPr>
          <a:xfrm flipV="1">
            <a:off x="1259632" y="2780928"/>
            <a:ext cx="792088" cy="432048"/>
          </a:xfrm>
          <a:prstGeom prst="straightConnector1">
            <a:avLst/>
          </a:prstGeom>
          <a:ln w="12700" cap="sq">
            <a:solidFill>
              <a:schemeClr val="tx1"/>
            </a:solidFill>
            <a:miter lim="800000"/>
            <a:headEnd type="none"/>
            <a:tailEnd type="triangle" w="lg" len="lg"/>
          </a:ln>
        </p:spPr>
        <p:style>
          <a:lnRef idx="1">
            <a:schemeClr val="accent1"/>
          </a:lnRef>
          <a:fillRef idx="0">
            <a:schemeClr val="accent1"/>
          </a:fillRef>
          <a:effectRef idx="0">
            <a:schemeClr val="accent1"/>
          </a:effectRef>
          <a:fontRef idx="minor">
            <a:schemeClr val="tx1"/>
          </a:fontRef>
        </p:style>
      </p:cxnSp>
      <p:cxnSp>
        <p:nvCxnSpPr>
          <p:cNvPr id="37" name="直線矢印コネクタ 36"/>
          <p:cNvCxnSpPr/>
          <p:nvPr/>
        </p:nvCxnSpPr>
        <p:spPr>
          <a:xfrm rot="16200000" flipH="1">
            <a:off x="3995935" y="2132857"/>
            <a:ext cx="576066" cy="576064"/>
          </a:xfrm>
          <a:prstGeom prst="straightConnector1">
            <a:avLst/>
          </a:prstGeom>
          <a:ln w="12700" cap="sq">
            <a:solidFill>
              <a:schemeClr val="tx1"/>
            </a:solidFill>
            <a:miter lim="800000"/>
            <a:headEnd type="none"/>
            <a:tailEnd type="triangle" w="lg" len="lg"/>
          </a:ln>
        </p:spPr>
        <p:style>
          <a:lnRef idx="1">
            <a:schemeClr val="accent1"/>
          </a:lnRef>
          <a:fillRef idx="0">
            <a:schemeClr val="accent1"/>
          </a:fillRef>
          <a:effectRef idx="0">
            <a:schemeClr val="accent1"/>
          </a:effectRef>
          <a:fontRef idx="minor">
            <a:schemeClr val="tx1"/>
          </a:fontRef>
        </p:style>
      </p:cxnSp>
      <p:cxnSp>
        <p:nvCxnSpPr>
          <p:cNvPr id="40" name="直線矢印コネクタ 39"/>
          <p:cNvCxnSpPr/>
          <p:nvPr/>
        </p:nvCxnSpPr>
        <p:spPr>
          <a:xfrm flipV="1">
            <a:off x="5724128" y="2708920"/>
            <a:ext cx="864096" cy="504056"/>
          </a:xfrm>
          <a:prstGeom prst="straightConnector1">
            <a:avLst/>
          </a:prstGeom>
          <a:ln w="12700" cap="sq">
            <a:solidFill>
              <a:schemeClr val="tx1"/>
            </a:solidFill>
            <a:miter lim="800000"/>
            <a:headEnd type="none"/>
            <a:tailEnd type="triangle" w="lg" len="lg"/>
          </a:ln>
        </p:spPr>
        <p:style>
          <a:lnRef idx="1">
            <a:schemeClr val="accent1"/>
          </a:lnRef>
          <a:fillRef idx="0">
            <a:schemeClr val="accent1"/>
          </a:fillRef>
          <a:effectRef idx="0">
            <a:schemeClr val="accent1"/>
          </a:effectRef>
          <a:fontRef idx="minor">
            <a:schemeClr val="tx1"/>
          </a:fontRef>
        </p:style>
      </p:cxnSp>
      <p:sp>
        <p:nvSpPr>
          <p:cNvPr id="46" name="テキスト ボックス 45"/>
          <p:cNvSpPr txBox="1"/>
          <p:nvPr/>
        </p:nvSpPr>
        <p:spPr>
          <a:xfrm rot="2713481">
            <a:off x="3917228" y="2143159"/>
            <a:ext cx="1115568" cy="307777"/>
          </a:xfrm>
          <a:prstGeom prst="rect">
            <a:avLst/>
          </a:prstGeom>
          <a:noFill/>
        </p:spPr>
        <p:txBody>
          <a:bodyPr wrap="none" rtlCol="0">
            <a:spAutoFit/>
          </a:bodyPr>
          <a:lstStyle/>
          <a:p>
            <a:r>
              <a:rPr lang="ja-JP" altLang="en-US" sz="1400" dirty="0"/>
              <a:t>２</a:t>
            </a:r>
            <a:r>
              <a:rPr kumimoji="1" lang="ja-JP" altLang="en-US" sz="1400" dirty="0" smtClean="0"/>
              <a:t>：</a:t>
            </a:r>
            <a:r>
              <a:rPr lang="en-US" altLang="ja-JP" sz="1400" dirty="0" smtClean="0"/>
              <a:t>Message()</a:t>
            </a:r>
            <a:endParaRPr kumimoji="1" lang="ja-JP" altLang="en-US" sz="1400" dirty="0"/>
          </a:p>
        </p:txBody>
      </p:sp>
      <p:sp>
        <p:nvSpPr>
          <p:cNvPr id="47" name="テキスト ボックス 46"/>
          <p:cNvSpPr txBox="1"/>
          <p:nvPr/>
        </p:nvSpPr>
        <p:spPr>
          <a:xfrm rot="19693360">
            <a:off x="5271570" y="2554836"/>
            <a:ext cx="1422184" cy="326923"/>
          </a:xfrm>
          <a:prstGeom prst="rect">
            <a:avLst/>
          </a:prstGeom>
          <a:noFill/>
        </p:spPr>
        <p:txBody>
          <a:bodyPr wrap="none" rtlCol="0">
            <a:spAutoFit/>
          </a:bodyPr>
          <a:lstStyle/>
          <a:p>
            <a:r>
              <a:rPr lang="en-US" altLang="ja-JP" sz="1400" dirty="0"/>
              <a:t>3</a:t>
            </a:r>
            <a:r>
              <a:rPr kumimoji="1" lang="ja-JP" altLang="en-US" dirty="0" smtClean="0"/>
              <a:t>：</a:t>
            </a:r>
            <a:r>
              <a:rPr lang="en-US" altLang="ja-JP" sz="1400" dirty="0" smtClean="0"/>
              <a:t>Message3()</a:t>
            </a:r>
            <a:endParaRPr kumimoji="1" lang="ja-JP" altLang="en-US" sz="1400" dirty="0"/>
          </a:p>
        </p:txBody>
      </p:sp>
      <p:cxnSp>
        <p:nvCxnSpPr>
          <p:cNvPr id="29" name="直線コネクタ 28"/>
          <p:cNvCxnSpPr>
            <a:stCxn id="22" idx="0"/>
          </p:cNvCxnSpPr>
          <p:nvPr/>
        </p:nvCxnSpPr>
        <p:spPr>
          <a:xfrm rot="16200000" flipV="1">
            <a:off x="2608081" y="1241453"/>
            <a:ext cx="174631" cy="949427"/>
          </a:xfrm>
          <a:prstGeom prst="line">
            <a:avLst/>
          </a:prstGeom>
          <a:ln w="12700">
            <a:solidFill>
              <a:srgbClr val="FF0000"/>
            </a:solidFill>
          </a:ln>
        </p:spPr>
        <p:style>
          <a:lnRef idx="1">
            <a:schemeClr val="dk1"/>
          </a:lnRef>
          <a:fillRef idx="0">
            <a:schemeClr val="dk1"/>
          </a:fillRef>
          <a:effectRef idx="0">
            <a:schemeClr val="dk1"/>
          </a:effectRef>
          <a:fontRef idx="minor">
            <a:schemeClr val="tx1"/>
          </a:fontRef>
        </p:style>
      </p:cxnSp>
      <p:cxnSp>
        <p:nvCxnSpPr>
          <p:cNvPr id="34" name="直線コネクタ 33"/>
          <p:cNvCxnSpPr/>
          <p:nvPr/>
        </p:nvCxnSpPr>
        <p:spPr>
          <a:xfrm rot="10800000">
            <a:off x="2195736" y="2852937"/>
            <a:ext cx="756374" cy="669223"/>
          </a:xfrm>
          <a:prstGeom prst="line">
            <a:avLst/>
          </a:prstGeom>
          <a:ln w="12700">
            <a:solidFill>
              <a:srgbClr val="FF0000"/>
            </a:solidFill>
          </a:ln>
        </p:spPr>
        <p:style>
          <a:lnRef idx="1">
            <a:schemeClr val="dk1"/>
          </a:lnRef>
          <a:fillRef idx="0">
            <a:schemeClr val="dk1"/>
          </a:fillRef>
          <a:effectRef idx="0">
            <a:schemeClr val="dk1"/>
          </a:effectRef>
          <a:fontRef idx="minor">
            <a:schemeClr val="tx1"/>
          </a:fontRef>
        </p:style>
      </p:cxnSp>
      <p:cxnSp>
        <p:nvCxnSpPr>
          <p:cNvPr id="42" name="直線コネクタ 41"/>
          <p:cNvCxnSpPr>
            <a:endCxn id="46" idx="0"/>
          </p:cNvCxnSpPr>
          <p:nvPr/>
        </p:nvCxnSpPr>
        <p:spPr>
          <a:xfrm rot="5400000">
            <a:off x="4478219" y="1878853"/>
            <a:ext cx="415841" cy="203771"/>
          </a:xfrm>
          <a:prstGeom prst="line">
            <a:avLst/>
          </a:prstGeom>
          <a:ln w="12700">
            <a:solidFill>
              <a:srgbClr val="FF0000"/>
            </a:solidFill>
          </a:ln>
        </p:spPr>
        <p:style>
          <a:lnRef idx="1">
            <a:schemeClr val="dk1"/>
          </a:lnRef>
          <a:fillRef idx="0">
            <a:schemeClr val="dk1"/>
          </a:fillRef>
          <a:effectRef idx="0">
            <a:schemeClr val="dk1"/>
          </a:effectRef>
          <a:fontRef idx="minor">
            <a:schemeClr val="tx1"/>
          </a:fontRef>
        </p:style>
      </p:cxnSp>
      <p:cxnSp>
        <p:nvCxnSpPr>
          <p:cNvPr id="45" name="直線コネクタ 44"/>
          <p:cNvCxnSpPr/>
          <p:nvPr/>
        </p:nvCxnSpPr>
        <p:spPr>
          <a:xfrm rot="16200000" flipV="1">
            <a:off x="5846042" y="3235078"/>
            <a:ext cx="583416" cy="107164"/>
          </a:xfrm>
          <a:prstGeom prst="line">
            <a:avLst/>
          </a:prstGeom>
          <a:ln w="12700">
            <a:solidFill>
              <a:srgbClr val="FF0000"/>
            </a:solidFill>
          </a:ln>
        </p:spPr>
        <p:style>
          <a:lnRef idx="1">
            <a:schemeClr val="dk1"/>
          </a:lnRef>
          <a:fillRef idx="0">
            <a:schemeClr val="dk1"/>
          </a:fillRef>
          <a:effectRef idx="0">
            <a:schemeClr val="dk1"/>
          </a:effectRef>
          <a:fontRef idx="minor">
            <a:schemeClr val="tx1"/>
          </a:fontRef>
        </p:style>
      </p:cxnSp>
      <p:cxnSp>
        <p:nvCxnSpPr>
          <p:cNvPr id="50" name="直線コネクタ 49"/>
          <p:cNvCxnSpPr/>
          <p:nvPr/>
        </p:nvCxnSpPr>
        <p:spPr>
          <a:xfrm rot="16200000" flipV="1">
            <a:off x="899595" y="2564907"/>
            <a:ext cx="576061" cy="144014"/>
          </a:xfrm>
          <a:prstGeom prst="line">
            <a:avLst/>
          </a:prstGeom>
          <a:ln w="12700">
            <a:solidFill>
              <a:srgbClr val="FF0000"/>
            </a:solidFill>
          </a:ln>
        </p:spPr>
        <p:style>
          <a:lnRef idx="1">
            <a:schemeClr val="dk1"/>
          </a:lnRef>
          <a:fillRef idx="0">
            <a:schemeClr val="dk1"/>
          </a:fillRef>
          <a:effectRef idx="0">
            <a:schemeClr val="dk1"/>
          </a:effectRef>
          <a:fontRef idx="minor">
            <a:schemeClr val="tx1"/>
          </a:fontRef>
        </p:style>
      </p:cxnSp>
      <p:sp>
        <p:nvSpPr>
          <p:cNvPr id="53" name="テキスト ボックス 52"/>
          <p:cNvSpPr txBox="1"/>
          <p:nvPr/>
        </p:nvSpPr>
        <p:spPr>
          <a:xfrm>
            <a:off x="1276651" y="1484784"/>
            <a:ext cx="1067921" cy="272436"/>
          </a:xfrm>
          <a:prstGeom prst="rect">
            <a:avLst/>
          </a:prstGeom>
          <a:noFill/>
        </p:spPr>
        <p:txBody>
          <a:bodyPr wrap="none" rtlCol="0">
            <a:spAutoFit/>
          </a:bodyPr>
          <a:lstStyle/>
          <a:p>
            <a:r>
              <a:rPr kumimoji="1" lang="ja-JP" altLang="en-US" sz="1400" dirty="0" smtClean="0"/>
              <a:t>オブジェクト</a:t>
            </a:r>
            <a:endParaRPr kumimoji="1" lang="ja-JP" altLang="en-US" sz="1400" dirty="0"/>
          </a:p>
        </p:txBody>
      </p:sp>
      <p:sp>
        <p:nvSpPr>
          <p:cNvPr id="58" name="テキスト ボックス 57"/>
          <p:cNvSpPr txBox="1"/>
          <p:nvPr/>
        </p:nvSpPr>
        <p:spPr>
          <a:xfrm>
            <a:off x="2641219" y="3570665"/>
            <a:ext cx="619080" cy="272436"/>
          </a:xfrm>
          <a:prstGeom prst="rect">
            <a:avLst/>
          </a:prstGeom>
          <a:noFill/>
        </p:spPr>
        <p:txBody>
          <a:bodyPr wrap="none" rtlCol="0">
            <a:spAutoFit/>
          </a:bodyPr>
          <a:lstStyle/>
          <a:p>
            <a:r>
              <a:rPr lang="ja-JP" altLang="en-US" sz="1400" dirty="0" smtClean="0"/>
              <a:t>リンク</a:t>
            </a:r>
            <a:endParaRPr kumimoji="1" lang="ja-JP" altLang="en-US" sz="1400" dirty="0"/>
          </a:p>
        </p:txBody>
      </p:sp>
      <p:sp>
        <p:nvSpPr>
          <p:cNvPr id="59" name="テキスト ボックス 58"/>
          <p:cNvSpPr txBox="1"/>
          <p:nvPr/>
        </p:nvSpPr>
        <p:spPr>
          <a:xfrm>
            <a:off x="4366011" y="1484784"/>
            <a:ext cx="1439818" cy="272436"/>
          </a:xfrm>
          <a:prstGeom prst="rect">
            <a:avLst/>
          </a:prstGeom>
          <a:noFill/>
        </p:spPr>
        <p:txBody>
          <a:bodyPr wrap="none" rtlCol="0">
            <a:spAutoFit/>
          </a:bodyPr>
          <a:lstStyle/>
          <a:p>
            <a:r>
              <a:rPr lang="ja-JP" altLang="en-US" sz="1400" dirty="0" smtClean="0"/>
              <a:t>メッセージラベル</a:t>
            </a:r>
            <a:endParaRPr kumimoji="1" lang="ja-JP" altLang="en-US" sz="1400" dirty="0"/>
          </a:p>
        </p:txBody>
      </p:sp>
      <p:sp>
        <p:nvSpPr>
          <p:cNvPr id="60" name="テキスト ボックス 59"/>
          <p:cNvSpPr txBox="1"/>
          <p:nvPr/>
        </p:nvSpPr>
        <p:spPr>
          <a:xfrm>
            <a:off x="5735699" y="3617019"/>
            <a:ext cx="944489" cy="272436"/>
          </a:xfrm>
          <a:prstGeom prst="rect">
            <a:avLst/>
          </a:prstGeom>
          <a:noFill/>
        </p:spPr>
        <p:txBody>
          <a:bodyPr wrap="none" rtlCol="0">
            <a:spAutoFit/>
          </a:bodyPr>
          <a:lstStyle/>
          <a:p>
            <a:r>
              <a:rPr kumimoji="1" lang="ja-JP" altLang="en-US" sz="1400" dirty="0" smtClean="0"/>
              <a:t>メッセージ</a:t>
            </a:r>
            <a:endParaRPr kumimoji="1" lang="ja-JP" altLang="en-US" sz="1400"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 2"/>
          <p:cNvSpPr>
            <a:spLocks noGrp="1"/>
          </p:cNvSpPr>
          <p:nvPr>
            <p:ph idx="1"/>
          </p:nvPr>
        </p:nvSpPr>
        <p:spPr>
          <a:xfrm>
            <a:off x="457200" y="4509120"/>
            <a:ext cx="8229600" cy="1617043"/>
          </a:xfrm>
        </p:spPr>
        <p:txBody>
          <a:bodyPr>
            <a:normAutofit/>
          </a:bodyPr>
          <a:lstStyle/>
          <a:p>
            <a:pPr>
              <a:buFont typeface="Wingdings" pitchFamily="2" charset="2"/>
              <a:buChar char="n"/>
            </a:pPr>
            <a:r>
              <a:rPr kumimoji="1" lang="en-US" altLang="ja-JP" sz="2000" dirty="0" smtClean="0"/>
              <a:t>UML2.</a:t>
            </a:r>
            <a:r>
              <a:rPr kumimoji="1" lang="ja-JP" altLang="en-US" sz="2000" dirty="0" err="1" smtClean="0"/>
              <a:t>ｘ</a:t>
            </a:r>
            <a:r>
              <a:rPr kumimoji="1" lang="ja-JP" altLang="en-US" sz="2000" dirty="0" smtClean="0"/>
              <a:t>でコラボレーション図はコミュニケーション図に名称が変更になった。</a:t>
            </a:r>
            <a:endParaRPr kumimoji="1" lang="en-US" altLang="ja-JP" sz="2000" dirty="0" smtClean="0"/>
          </a:p>
          <a:p>
            <a:pPr>
              <a:buFont typeface="Wingdings" pitchFamily="2" charset="2"/>
              <a:buChar char="n"/>
            </a:pPr>
            <a:r>
              <a:rPr lang="ja-JP" altLang="en-US" sz="2000" dirty="0" smtClean="0"/>
              <a:t>シーケンス図と同様にオブジェクトの代わりにライフラインを用いる</a:t>
            </a:r>
            <a:endParaRPr lang="en-US" altLang="ja-JP" sz="2000" dirty="0" smtClean="0"/>
          </a:p>
          <a:p>
            <a:pPr>
              <a:buFont typeface="Wingdings" pitchFamily="2" charset="2"/>
              <a:buChar char="n"/>
            </a:pPr>
            <a:r>
              <a:rPr kumimoji="1" lang="ja-JP" altLang="en-US" sz="2000" dirty="0" smtClean="0"/>
              <a:t>ライフラインは長方形のみをさす</a:t>
            </a:r>
            <a:endParaRPr kumimoji="1" lang="ja-JP" altLang="en-US" sz="2000" dirty="0"/>
          </a:p>
        </p:txBody>
      </p:sp>
      <p:sp>
        <p:nvSpPr>
          <p:cNvPr id="2" name="タイトル 1"/>
          <p:cNvSpPr>
            <a:spLocks noGrp="1"/>
          </p:cNvSpPr>
          <p:nvPr>
            <p:ph type="title"/>
          </p:nvPr>
        </p:nvSpPr>
        <p:spPr>
          <a:xfrm>
            <a:off x="457200" y="274638"/>
            <a:ext cx="8229600" cy="850106"/>
          </a:xfrm>
        </p:spPr>
        <p:txBody>
          <a:bodyPr/>
          <a:lstStyle/>
          <a:p>
            <a:r>
              <a:rPr kumimoji="1" lang="en-US" altLang="ja-JP" dirty="0" smtClean="0"/>
              <a:t>UML2.x </a:t>
            </a:r>
            <a:r>
              <a:rPr kumimoji="1" lang="ja-JP" altLang="en-US" dirty="0" smtClean="0"/>
              <a:t>コミュニケーション図</a:t>
            </a:r>
            <a:endParaRPr kumimoji="1" lang="ja-JP" altLang="en-US" dirty="0"/>
          </a:p>
        </p:txBody>
      </p:sp>
      <p:sp>
        <p:nvSpPr>
          <p:cNvPr id="35" name="テキスト ボックス 34"/>
          <p:cNvSpPr txBox="1"/>
          <p:nvPr/>
        </p:nvSpPr>
        <p:spPr>
          <a:xfrm>
            <a:off x="467544" y="1988840"/>
            <a:ext cx="1362874" cy="272436"/>
          </a:xfrm>
          <a:prstGeom prst="rect">
            <a:avLst/>
          </a:prstGeom>
          <a:noFill/>
        </p:spPr>
        <p:txBody>
          <a:bodyPr wrap="none" rtlCol="0">
            <a:spAutoFit/>
          </a:bodyPr>
          <a:lstStyle/>
          <a:p>
            <a:r>
              <a:rPr kumimoji="1" lang="ja-JP" altLang="en-US" sz="1400" dirty="0" smtClean="0"/>
              <a:t>シーケンス番号</a:t>
            </a:r>
            <a:endParaRPr kumimoji="1" lang="ja-JP" altLang="en-US" sz="1400" dirty="0"/>
          </a:p>
        </p:txBody>
      </p:sp>
      <p:sp>
        <p:nvSpPr>
          <p:cNvPr id="38" name="テキスト ボックス 37"/>
          <p:cNvSpPr txBox="1"/>
          <p:nvPr/>
        </p:nvSpPr>
        <p:spPr>
          <a:xfrm>
            <a:off x="179512" y="3501008"/>
            <a:ext cx="801823" cy="272436"/>
          </a:xfrm>
          <a:prstGeom prst="rect">
            <a:avLst/>
          </a:prstGeom>
          <a:noFill/>
        </p:spPr>
        <p:txBody>
          <a:bodyPr wrap="none" rtlCol="0">
            <a:spAutoFit/>
          </a:bodyPr>
          <a:lstStyle/>
          <a:p>
            <a:r>
              <a:rPr kumimoji="1" lang="ja-JP" altLang="en-US" sz="1400" dirty="0" smtClean="0"/>
              <a:t>アクター</a:t>
            </a:r>
            <a:endParaRPr kumimoji="1" lang="ja-JP" altLang="en-US" sz="1400" dirty="0"/>
          </a:p>
        </p:txBody>
      </p:sp>
      <p:grpSp>
        <p:nvGrpSpPr>
          <p:cNvPr id="39" name="グループ化 38"/>
          <p:cNvGrpSpPr/>
          <p:nvPr/>
        </p:nvGrpSpPr>
        <p:grpSpPr>
          <a:xfrm>
            <a:off x="323528" y="2708920"/>
            <a:ext cx="390940" cy="695294"/>
            <a:chOff x="971600" y="2348880"/>
            <a:chExt cx="504056" cy="1008112"/>
          </a:xfrm>
          <a:solidFill>
            <a:schemeClr val="bg1"/>
          </a:solidFill>
        </p:grpSpPr>
        <p:sp>
          <p:nvSpPr>
            <p:cNvPr id="41" name="フローチャート : 結合子 40"/>
            <p:cNvSpPr/>
            <p:nvPr/>
          </p:nvSpPr>
          <p:spPr>
            <a:xfrm>
              <a:off x="1043608" y="2348880"/>
              <a:ext cx="360040" cy="360040"/>
            </a:xfrm>
            <a:prstGeom prst="flowChartConnector">
              <a:avLst/>
            </a:prstGeom>
            <a:noFill/>
            <a:ln w="12700" cmpd="sng">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43" name="直線コネクタ 42"/>
            <p:cNvCxnSpPr>
              <a:stCxn id="41" idx="4"/>
            </p:cNvCxnSpPr>
            <p:nvPr/>
          </p:nvCxnSpPr>
          <p:spPr>
            <a:xfrm rot="16200000" flipH="1">
              <a:off x="1061610" y="2870938"/>
              <a:ext cx="360040" cy="36004"/>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4" name="直線コネクタ 43"/>
            <p:cNvCxnSpPr/>
            <p:nvPr/>
          </p:nvCxnSpPr>
          <p:spPr>
            <a:xfrm>
              <a:off x="971600" y="2852936"/>
              <a:ext cx="504056" cy="0"/>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8" name="直線コネクタ 47"/>
            <p:cNvCxnSpPr/>
            <p:nvPr/>
          </p:nvCxnSpPr>
          <p:spPr>
            <a:xfrm rot="5400000">
              <a:off x="1043608" y="3140968"/>
              <a:ext cx="288032" cy="144016"/>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9" name="直線コネクタ 48"/>
            <p:cNvCxnSpPr/>
            <p:nvPr/>
          </p:nvCxnSpPr>
          <p:spPr>
            <a:xfrm rot="16200000" flipH="1">
              <a:off x="1223628" y="3104964"/>
              <a:ext cx="288032" cy="216024"/>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51" name="正方形/長方形 50"/>
          <p:cNvSpPr/>
          <p:nvPr/>
        </p:nvSpPr>
        <p:spPr>
          <a:xfrm>
            <a:off x="2555776" y="1803482"/>
            <a:ext cx="1228670" cy="523896"/>
          </a:xfrm>
          <a:prstGeom prst="rect">
            <a:avLst/>
          </a:prstGeom>
          <a:solidFill>
            <a:schemeClr val="bg1"/>
          </a:solidFill>
          <a:ln w="19050" cmpd="sng">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dirty="0" smtClean="0">
                <a:solidFill>
                  <a:schemeClr val="tx1"/>
                </a:solidFill>
              </a:rPr>
              <a:t>ライフライン１</a:t>
            </a:r>
            <a:endParaRPr kumimoji="1" lang="ja-JP" altLang="en-US" sz="1400" dirty="0">
              <a:solidFill>
                <a:schemeClr val="tx1"/>
              </a:solidFill>
            </a:endParaRPr>
          </a:p>
        </p:txBody>
      </p:sp>
      <p:sp>
        <p:nvSpPr>
          <p:cNvPr id="52" name="正方形/長方形 51"/>
          <p:cNvSpPr/>
          <p:nvPr/>
        </p:nvSpPr>
        <p:spPr>
          <a:xfrm>
            <a:off x="4283968" y="3140968"/>
            <a:ext cx="1228670" cy="523896"/>
          </a:xfrm>
          <a:prstGeom prst="rect">
            <a:avLst/>
          </a:prstGeom>
          <a:solidFill>
            <a:schemeClr val="bg1"/>
          </a:solidFill>
          <a:ln w="19050" cmpd="sng">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dirty="0" smtClean="0">
                <a:solidFill>
                  <a:schemeClr val="tx1"/>
                </a:solidFill>
              </a:rPr>
              <a:t>ライフライン２</a:t>
            </a:r>
            <a:endParaRPr kumimoji="1" lang="ja-JP" altLang="en-US" sz="1400" dirty="0">
              <a:solidFill>
                <a:schemeClr val="tx1"/>
              </a:solidFill>
            </a:endParaRPr>
          </a:p>
        </p:txBody>
      </p:sp>
      <p:sp>
        <p:nvSpPr>
          <p:cNvPr id="55" name="正方形/長方形 54"/>
          <p:cNvSpPr/>
          <p:nvPr/>
        </p:nvSpPr>
        <p:spPr>
          <a:xfrm>
            <a:off x="6804248" y="1844824"/>
            <a:ext cx="1228670" cy="523896"/>
          </a:xfrm>
          <a:prstGeom prst="rect">
            <a:avLst/>
          </a:prstGeom>
          <a:solidFill>
            <a:schemeClr val="bg1"/>
          </a:solidFill>
          <a:ln w="19050" cmpd="sng">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dirty="0" smtClean="0">
                <a:solidFill>
                  <a:schemeClr val="tx1"/>
                </a:solidFill>
              </a:rPr>
              <a:t>ライフライン３</a:t>
            </a:r>
            <a:endParaRPr kumimoji="1" lang="ja-JP" altLang="en-US" sz="1400" dirty="0">
              <a:solidFill>
                <a:schemeClr val="tx1"/>
              </a:solidFill>
            </a:endParaRPr>
          </a:p>
        </p:txBody>
      </p:sp>
      <p:cxnSp>
        <p:nvCxnSpPr>
          <p:cNvPr id="56" name="直線コネクタ 55"/>
          <p:cNvCxnSpPr>
            <a:endCxn id="51" idx="2"/>
          </p:cNvCxnSpPr>
          <p:nvPr/>
        </p:nvCxnSpPr>
        <p:spPr>
          <a:xfrm flipV="1">
            <a:off x="971600" y="2327378"/>
            <a:ext cx="2198511" cy="110162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7" name="直線コネクタ 56"/>
          <p:cNvCxnSpPr>
            <a:stCxn id="52" idx="0"/>
            <a:endCxn id="51" idx="3"/>
          </p:cNvCxnSpPr>
          <p:nvPr/>
        </p:nvCxnSpPr>
        <p:spPr>
          <a:xfrm rot="16200000" flipV="1">
            <a:off x="3803606" y="2046270"/>
            <a:ext cx="1075538" cy="111385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1" name="直線コネクタ 60"/>
          <p:cNvCxnSpPr>
            <a:stCxn id="55" idx="2"/>
            <a:endCxn id="52" idx="3"/>
          </p:cNvCxnSpPr>
          <p:nvPr/>
        </p:nvCxnSpPr>
        <p:spPr>
          <a:xfrm rot="5400000">
            <a:off x="5948513" y="1932846"/>
            <a:ext cx="1034196" cy="1905945"/>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62" name="テキスト ボックス 61"/>
          <p:cNvSpPr txBox="1"/>
          <p:nvPr/>
        </p:nvSpPr>
        <p:spPr>
          <a:xfrm rot="19963047">
            <a:off x="976607" y="2690813"/>
            <a:ext cx="1257075" cy="326923"/>
          </a:xfrm>
          <a:prstGeom prst="rect">
            <a:avLst/>
          </a:prstGeom>
          <a:noFill/>
        </p:spPr>
        <p:txBody>
          <a:bodyPr wrap="none" rtlCol="0">
            <a:spAutoFit/>
          </a:bodyPr>
          <a:lstStyle/>
          <a:p>
            <a:r>
              <a:rPr kumimoji="1" lang="ja-JP" altLang="en-US" sz="1200" dirty="0" smtClean="0"/>
              <a:t>１：</a:t>
            </a:r>
            <a:r>
              <a:rPr lang="en-US" altLang="ja-JP" sz="1200" dirty="0" smtClean="0"/>
              <a:t>Message1</a:t>
            </a:r>
            <a:r>
              <a:rPr lang="en-US" altLang="ja-JP" dirty="0" smtClean="0"/>
              <a:t>()</a:t>
            </a:r>
            <a:endParaRPr kumimoji="1" lang="ja-JP" altLang="en-US" dirty="0"/>
          </a:p>
        </p:txBody>
      </p:sp>
      <p:cxnSp>
        <p:nvCxnSpPr>
          <p:cNvPr id="63" name="直線矢印コネクタ 62"/>
          <p:cNvCxnSpPr/>
          <p:nvPr/>
        </p:nvCxnSpPr>
        <p:spPr>
          <a:xfrm flipV="1">
            <a:off x="1259632" y="2780928"/>
            <a:ext cx="792088" cy="432048"/>
          </a:xfrm>
          <a:prstGeom prst="straightConnector1">
            <a:avLst/>
          </a:prstGeom>
          <a:ln w="12700" cap="sq">
            <a:solidFill>
              <a:schemeClr val="tx1"/>
            </a:solidFill>
            <a:miter lim="800000"/>
            <a:headEnd type="none"/>
            <a:tailEnd type="triangle" w="lg" len="lg"/>
          </a:ln>
        </p:spPr>
        <p:style>
          <a:lnRef idx="1">
            <a:schemeClr val="accent1"/>
          </a:lnRef>
          <a:fillRef idx="0">
            <a:schemeClr val="accent1"/>
          </a:fillRef>
          <a:effectRef idx="0">
            <a:schemeClr val="accent1"/>
          </a:effectRef>
          <a:fontRef idx="minor">
            <a:schemeClr val="tx1"/>
          </a:fontRef>
        </p:style>
      </p:cxnSp>
      <p:cxnSp>
        <p:nvCxnSpPr>
          <p:cNvPr id="64" name="直線矢印コネクタ 63"/>
          <p:cNvCxnSpPr/>
          <p:nvPr/>
        </p:nvCxnSpPr>
        <p:spPr>
          <a:xfrm rot="16200000" flipH="1">
            <a:off x="3995935" y="2132857"/>
            <a:ext cx="576066" cy="576064"/>
          </a:xfrm>
          <a:prstGeom prst="straightConnector1">
            <a:avLst/>
          </a:prstGeom>
          <a:ln w="12700" cap="sq">
            <a:solidFill>
              <a:schemeClr val="tx1"/>
            </a:solidFill>
            <a:miter lim="800000"/>
            <a:headEnd type="none"/>
            <a:tailEnd type="triangle" w="lg" len="lg"/>
          </a:ln>
        </p:spPr>
        <p:style>
          <a:lnRef idx="1">
            <a:schemeClr val="accent1"/>
          </a:lnRef>
          <a:fillRef idx="0">
            <a:schemeClr val="accent1"/>
          </a:fillRef>
          <a:effectRef idx="0">
            <a:schemeClr val="accent1"/>
          </a:effectRef>
          <a:fontRef idx="minor">
            <a:schemeClr val="tx1"/>
          </a:fontRef>
        </p:style>
      </p:cxnSp>
      <p:cxnSp>
        <p:nvCxnSpPr>
          <p:cNvPr id="65" name="直線矢印コネクタ 64"/>
          <p:cNvCxnSpPr/>
          <p:nvPr/>
        </p:nvCxnSpPr>
        <p:spPr>
          <a:xfrm flipV="1">
            <a:off x="5724128" y="2708920"/>
            <a:ext cx="864096" cy="504056"/>
          </a:xfrm>
          <a:prstGeom prst="straightConnector1">
            <a:avLst/>
          </a:prstGeom>
          <a:ln w="12700" cap="sq">
            <a:solidFill>
              <a:schemeClr val="tx1"/>
            </a:solidFill>
            <a:miter lim="800000"/>
            <a:headEnd type="none"/>
            <a:tailEnd type="triangle" w="lg" len="lg"/>
          </a:ln>
        </p:spPr>
        <p:style>
          <a:lnRef idx="1">
            <a:schemeClr val="accent1"/>
          </a:lnRef>
          <a:fillRef idx="0">
            <a:schemeClr val="accent1"/>
          </a:fillRef>
          <a:effectRef idx="0">
            <a:schemeClr val="accent1"/>
          </a:effectRef>
          <a:fontRef idx="minor">
            <a:schemeClr val="tx1"/>
          </a:fontRef>
        </p:style>
      </p:cxnSp>
      <p:sp>
        <p:nvSpPr>
          <p:cNvPr id="66" name="テキスト ボックス 65"/>
          <p:cNvSpPr txBox="1"/>
          <p:nvPr/>
        </p:nvSpPr>
        <p:spPr>
          <a:xfrm rot="2713481">
            <a:off x="3917228" y="2143159"/>
            <a:ext cx="1115568" cy="307777"/>
          </a:xfrm>
          <a:prstGeom prst="rect">
            <a:avLst/>
          </a:prstGeom>
          <a:noFill/>
        </p:spPr>
        <p:txBody>
          <a:bodyPr wrap="none" rtlCol="0">
            <a:spAutoFit/>
          </a:bodyPr>
          <a:lstStyle/>
          <a:p>
            <a:r>
              <a:rPr lang="ja-JP" altLang="en-US" sz="1400" dirty="0"/>
              <a:t>２</a:t>
            </a:r>
            <a:r>
              <a:rPr kumimoji="1" lang="ja-JP" altLang="en-US" sz="1400" dirty="0" smtClean="0"/>
              <a:t>：</a:t>
            </a:r>
            <a:r>
              <a:rPr lang="en-US" altLang="ja-JP" sz="1400" dirty="0" smtClean="0"/>
              <a:t>Message()</a:t>
            </a:r>
            <a:endParaRPr kumimoji="1" lang="ja-JP" altLang="en-US" sz="1400" dirty="0"/>
          </a:p>
        </p:txBody>
      </p:sp>
      <p:sp>
        <p:nvSpPr>
          <p:cNvPr id="67" name="テキスト ボックス 66"/>
          <p:cNvSpPr txBox="1"/>
          <p:nvPr/>
        </p:nvSpPr>
        <p:spPr>
          <a:xfrm rot="19693360">
            <a:off x="5271570" y="2554836"/>
            <a:ext cx="1422184" cy="326923"/>
          </a:xfrm>
          <a:prstGeom prst="rect">
            <a:avLst/>
          </a:prstGeom>
          <a:noFill/>
        </p:spPr>
        <p:txBody>
          <a:bodyPr wrap="none" rtlCol="0">
            <a:spAutoFit/>
          </a:bodyPr>
          <a:lstStyle/>
          <a:p>
            <a:r>
              <a:rPr lang="en-US" altLang="ja-JP" sz="1400" dirty="0"/>
              <a:t>3</a:t>
            </a:r>
            <a:r>
              <a:rPr kumimoji="1" lang="ja-JP" altLang="en-US" dirty="0" smtClean="0"/>
              <a:t>：</a:t>
            </a:r>
            <a:r>
              <a:rPr lang="en-US" altLang="ja-JP" sz="1400" dirty="0" smtClean="0"/>
              <a:t>Message3()</a:t>
            </a:r>
            <a:endParaRPr kumimoji="1" lang="ja-JP" altLang="en-US" sz="1400" dirty="0"/>
          </a:p>
        </p:txBody>
      </p:sp>
      <p:cxnSp>
        <p:nvCxnSpPr>
          <p:cNvPr id="68" name="直線コネクタ 67"/>
          <p:cNvCxnSpPr>
            <a:stCxn id="51" idx="0"/>
          </p:cNvCxnSpPr>
          <p:nvPr/>
        </p:nvCxnSpPr>
        <p:spPr>
          <a:xfrm rot="16200000" flipV="1">
            <a:off x="2608081" y="1241453"/>
            <a:ext cx="174631" cy="949427"/>
          </a:xfrm>
          <a:prstGeom prst="line">
            <a:avLst/>
          </a:prstGeom>
          <a:ln w="12700">
            <a:solidFill>
              <a:srgbClr val="FF0000"/>
            </a:solidFill>
          </a:ln>
        </p:spPr>
        <p:style>
          <a:lnRef idx="1">
            <a:schemeClr val="dk1"/>
          </a:lnRef>
          <a:fillRef idx="0">
            <a:schemeClr val="dk1"/>
          </a:fillRef>
          <a:effectRef idx="0">
            <a:schemeClr val="dk1"/>
          </a:effectRef>
          <a:fontRef idx="minor">
            <a:schemeClr val="tx1"/>
          </a:fontRef>
        </p:style>
      </p:cxnSp>
      <p:cxnSp>
        <p:nvCxnSpPr>
          <p:cNvPr id="69" name="直線コネクタ 68"/>
          <p:cNvCxnSpPr/>
          <p:nvPr/>
        </p:nvCxnSpPr>
        <p:spPr>
          <a:xfrm rot="10800000">
            <a:off x="2195736" y="2852937"/>
            <a:ext cx="756374" cy="669223"/>
          </a:xfrm>
          <a:prstGeom prst="line">
            <a:avLst/>
          </a:prstGeom>
          <a:ln w="12700">
            <a:solidFill>
              <a:srgbClr val="FF0000"/>
            </a:solidFill>
          </a:ln>
        </p:spPr>
        <p:style>
          <a:lnRef idx="1">
            <a:schemeClr val="dk1"/>
          </a:lnRef>
          <a:fillRef idx="0">
            <a:schemeClr val="dk1"/>
          </a:fillRef>
          <a:effectRef idx="0">
            <a:schemeClr val="dk1"/>
          </a:effectRef>
          <a:fontRef idx="minor">
            <a:schemeClr val="tx1"/>
          </a:fontRef>
        </p:style>
      </p:cxnSp>
      <p:cxnSp>
        <p:nvCxnSpPr>
          <p:cNvPr id="70" name="直線コネクタ 69"/>
          <p:cNvCxnSpPr>
            <a:endCxn id="66" idx="0"/>
          </p:cNvCxnSpPr>
          <p:nvPr/>
        </p:nvCxnSpPr>
        <p:spPr>
          <a:xfrm rot="5400000">
            <a:off x="4478219" y="1878853"/>
            <a:ext cx="415841" cy="203771"/>
          </a:xfrm>
          <a:prstGeom prst="line">
            <a:avLst/>
          </a:prstGeom>
          <a:ln w="12700">
            <a:solidFill>
              <a:srgbClr val="FF0000"/>
            </a:solidFill>
          </a:ln>
        </p:spPr>
        <p:style>
          <a:lnRef idx="1">
            <a:schemeClr val="dk1"/>
          </a:lnRef>
          <a:fillRef idx="0">
            <a:schemeClr val="dk1"/>
          </a:fillRef>
          <a:effectRef idx="0">
            <a:schemeClr val="dk1"/>
          </a:effectRef>
          <a:fontRef idx="minor">
            <a:schemeClr val="tx1"/>
          </a:fontRef>
        </p:style>
      </p:cxnSp>
      <p:cxnSp>
        <p:nvCxnSpPr>
          <p:cNvPr id="71" name="直線コネクタ 70"/>
          <p:cNvCxnSpPr/>
          <p:nvPr/>
        </p:nvCxnSpPr>
        <p:spPr>
          <a:xfrm rot="16200000" flipV="1">
            <a:off x="5846042" y="3235078"/>
            <a:ext cx="583416" cy="107164"/>
          </a:xfrm>
          <a:prstGeom prst="line">
            <a:avLst/>
          </a:prstGeom>
          <a:ln w="12700">
            <a:solidFill>
              <a:srgbClr val="FF0000"/>
            </a:solidFill>
          </a:ln>
        </p:spPr>
        <p:style>
          <a:lnRef idx="1">
            <a:schemeClr val="dk1"/>
          </a:lnRef>
          <a:fillRef idx="0">
            <a:schemeClr val="dk1"/>
          </a:fillRef>
          <a:effectRef idx="0">
            <a:schemeClr val="dk1"/>
          </a:effectRef>
          <a:fontRef idx="minor">
            <a:schemeClr val="tx1"/>
          </a:fontRef>
        </p:style>
      </p:cxnSp>
      <p:cxnSp>
        <p:nvCxnSpPr>
          <p:cNvPr id="72" name="直線コネクタ 71"/>
          <p:cNvCxnSpPr/>
          <p:nvPr/>
        </p:nvCxnSpPr>
        <p:spPr>
          <a:xfrm rot="16200000" flipV="1">
            <a:off x="899595" y="2564907"/>
            <a:ext cx="576061" cy="144014"/>
          </a:xfrm>
          <a:prstGeom prst="line">
            <a:avLst/>
          </a:prstGeom>
          <a:ln w="12700">
            <a:solidFill>
              <a:srgbClr val="FF0000"/>
            </a:solidFill>
          </a:ln>
        </p:spPr>
        <p:style>
          <a:lnRef idx="1">
            <a:schemeClr val="dk1"/>
          </a:lnRef>
          <a:fillRef idx="0">
            <a:schemeClr val="dk1"/>
          </a:fillRef>
          <a:effectRef idx="0">
            <a:schemeClr val="dk1"/>
          </a:effectRef>
          <a:fontRef idx="minor">
            <a:schemeClr val="tx1"/>
          </a:fontRef>
        </p:style>
      </p:cxnSp>
      <p:sp>
        <p:nvSpPr>
          <p:cNvPr id="73" name="テキスト ボックス 72"/>
          <p:cNvSpPr txBox="1"/>
          <p:nvPr/>
        </p:nvSpPr>
        <p:spPr>
          <a:xfrm>
            <a:off x="1276651" y="1484784"/>
            <a:ext cx="1071127" cy="307777"/>
          </a:xfrm>
          <a:prstGeom prst="rect">
            <a:avLst/>
          </a:prstGeom>
          <a:noFill/>
        </p:spPr>
        <p:txBody>
          <a:bodyPr wrap="none" rtlCol="0">
            <a:spAutoFit/>
          </a:bodyPr>
          <a:lstStyle/>
          <a:p>
            <a:r>
              <a:rPr kumimoji="1" lang="ja-JP" altLang="en-US" sz="1400" dirty="0" smtClean="0"/>
              <a:t>ライフライン</a:t>
            </a:r>
            <a:endParaRPr kumimoji="1" lang="ja-JP" altLang="en-US" sz="1400" dirty="0"/>
          </a:p>
        </p:txBody>
      </p:sp>
      <p:sp>
        <p:nvSpPr>
          <p:cNvPr id="74" name="テキスト ボックス 73"/>
          <p:cNvSpPr txBox="1"/>
          <p:nvPr/>
        </p:nvSpPr>
        <p:spPr>
          <a:xfrm>
            <a:off x="2641219" y="3570665"/>
            <a:ext cx="619080" cy="272436"/>
          </a:xfrm>
          <a:prstGeom prst="rect">
            <a:avLst/>
          </a:prstGeom>
          <a:noFill/>
        </p:spPr>
        <p:txBody>
          <a:bodyPr wrap="none" rtlCol="0">
            <a:spAutoFit/>
          </a:bodyPr>
          <a:lstStyle/>
          <a:p>
            <a:r>
              <a:rPr lang="ja-JP" altLang="en-US" sz="1400" dirty="0" smtClean="0"/>
              <a:t>リンク</a:t>
            </a:r>
            <a:endParaRPr kumimoji="1" lang="ja-JP" altLang="en-US" sz="1400" dirty="0"/>
          </a:p>
        </p:txBody>
      </p:sp>
      <p:sp>
        <p:nvSpPr>
          <p:cNvPr id="75" name="テキスト ボックス 74"/>
          <p:cNvSpPr txBox="1"/>
          <p:nvPr/>
        </p:nvSpPr>
        <p:spPr>
          <a:xfrm>
            <a:off x="4366011" y="1484784"/>
            <a:ext cx="1439818" cy="272436"/>
          </a:xfrm>
          <a:prstGeom prst="rect">
            <a:avLst/>
          </a:prstGeom>
          <a:noFill/>
        </p:spPr>
        <p:txBody>
          <a:bodyPr wrap="none" rtlCol="0">
            <a:spAutoFit/>
          </a:bodyPr>
          <a:lstStyle/>
          <a:p>
            <a:r>
              <a:rPr lang="ja-JP" altLang="en-US" sz="1400" dirty="0" smtClean="0"/>
              <a:t>メッセージラベル</a:t>
            </a:r>
            <a:endParaRPr kumimoji="1" lang="ja-JP" altLang="en-US" sz="1400" dirty="0"/>
          </a:p>
        </p:txBody>
      </p:sp>
      <p:sp>
        <p:nvSpPr>
          <p:cNvPr id="76" name="テキスト ボックス 75"/>
          <p:cNvSpPr txBox="1"/>
          <p:nvPr/>
        </p:nvSpPr>
        <p:spPr>
          <a:xfrm>
            <a:off x="5735699" y="3617019"/>
            <a:ext cx="944489" cy="272436"/>
          </a:xfrm>
          <a:prstGeom prst="rect">
            <a:avLst/>
          </a:prstGeom>
          <a:noFill/>
        </p:spPr>
        <p:txBody>
          <a:bodyPr wrap="none" rtlCol="0">
            <a:spAutoFit/>
          </a:bodyPr>
          <a:lstStyle/>
          <a:p>
            <a:r>
              <a:rPr kumimoji="1" lang="ja-JP" altLang="en-US" sz="1400" dirty="0" smtClean="0"/>
              <a:t>メッセージ</a:t>
            </a:r>
            <a:endParaRPr kumimoji="1" lang="ja-JP" altLang="en-US" sz="1400"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コンテンツ プレースホルダ 1"/>
          <p:cNvSpPr>
            <a:spLocks noGrp="1"/>
          </p:cNvSpPr>
          <p:nvPr>
            <p:ph idx="1"/>
          </p:nvPr>
        </p:nvSpPr>
        <p:spPr>
          <a:xfrm>
            <a:off x="457200" y="1340768"/>
            <a:ext cx="8229600" cy="5112568"/>
          </a:xfrm>
        </p:spPr>
        <p:txBody>
          <a:bodyPr/>
          <a:lstStyle/>
          <a:p>
            <a:pPr>
              <a:buFont typeface="Wingdings" pitchFamily="2" charset="2"/>
              <a:buChar char="n"/>
            </a:pPr>
            <a:r>
              <a:rPr kumimoji="1" lang="ja-JP" altLang="en-US" sz="2000" dirty="0" smtClean="0"/>
              <a:t>オブジェクト名のみ</a:t>
            </a:r>
            <a:endParaRPr kumimoji="1" lang="en-US" altLang="ja-JP" sz="2000" dirty="0" smtClean="0"/>
          </a:p>
          <a:p>
            <a:pPr>
              <a:buNone/>
            </a:pPr>
            <a:endParaRPr lang="en-US" altLang="ja-JP" sz="2000" dirty="0" smtClean="0"/>
          </a:p>
          <a:p>
            <a:pPr>
              <a:buNone/>
            </a:pPr>
            <a:endParaRPr lang="en-US" altLang="ja-JP" sz="2000" dirty="0" smtClean="0"/>
          </a:p>
          <a:p>
            <a:pPr>
              <a:buNone/>
            </a:pPr>
            <a:endParaRPr lang="en-US" altLang="ja-JP" sz="2000" dirty="0" smtClean="0"/>
          </a:p>
          <a:p>
            <a:pPr>
              <a:buFont typeface="Wingdings" pitchFamily="2" charset="2"/>
              <a:buChar char="n"/>
            </a:pPr>
            <a:r>
              <a:rPr kumimoji="1" lang="ja-JP" altLang="en-US" sz="2000" dirty="0" smtClean="0"/>
              <a:t>オブジェクト名とクラス名</a:t>
            </a:r>
            <a:endParaRPr kumimoji="1" lang="en-US" altLang="ja-JP" sz="2000" dirty="0" smtClean="0"/>
          </a:p>
          <a:p>
            <a:pPr>
              <a:buNone/>
            </a:pPr>
            <a:endParaRPr lang="en-US" altLang="ja-JP" sz="2000" dirty="0" smtClean="0"/>
          </a:p>
          <a:p>
            <a:pPr>
              <a:buNone/>
            </a:pPr>
            <a:endParaRPr lang="en-US" altLang="ja-JP" sz="2000" dirty="0" smtClean="0"/>
          </a:p>
          <a:p>
            <a:pPr>
              <a:buFont typeface="Wingdings" pitchFamily="2" charset="2"/>
              <a:buChar char="n"/>
            </a:pPr>
            <a:r>
              <a:rPr kumimoji="1" lang="ja-JP" altLang="en-US" sz="2000" dirty="0" smtClean="0"/>
              <a:t>クラス名のみ</a:t>
            </a:r>
            <a:endParaRPr kumimoji="1" lang="en-US" altLang="ja-JP" sz="2000" dirty="0" smtClean="0"/>
          </a:p>
        </p:txBody>
      </p:sp>
      <p:sp>
        <p:nvSpPr>
          <p:cNvPr id="3" name="タイトル 2"/>
          <p:cNvSpPr>
            <a:spLocks noGrp="1"/>
          </p:cNvSpPr>
          <p:nvPr>
            <p:ph type="title"/>
          </p:nvPr>
        </p:nvSpPr>
        <p:spPr>
          <a:xfrm>
            <a:off x="539552" y="260648"/>
            <a:ext cx="7344816" cy="720080"/>
          </a:xfrm>
        </p:spPr>
        <p:txBody>
          <a:bodyPr>
            <a:normAutofit/>
          </a:bodyPr>
          <a:lstStyle/>
          <a:p>
            <a:r>
              <a:rPr lang="ja-JP" altLang="en-US" sz="3600" dirty="0" smtClean="0"/>
              <a:t>コラボレーション図でのオブジェクト</a:t>
            </a:r>
            <a:endParaRPr kumimoji="1" lang="ja-JP" altLang="en-US" sz="3600" dirty="0"/>
          </a:p>
        </p:txBody>
      </p:sp>
      <p:grpSp>
        <p:nvGrpSpPr>
          <p:cNvPr id="9" name="グループ化 8"/>
          <p:cNvGrpSpPr/>
          <p:nvPr/>
        </p:nvGrpSpPr>
        <p:grpSpPr>
          <a:xfrm>
            <a:off x="2627784" y="1772816"/>
            <a:ext cx="1800200" cy="720080"/>
            <a:chOff x="5364088" y="1556792"/>
            <a:chExt cx="1512168" cy="720080"/>
          </a:xfrm>
        </p:grpSpPr>
        <p:sp>
          <p:nvSpPr>
            <p:cNvPr id="7" name="正方形/長方形 6"/>
            <p:cNvSpPr/>
            <p:nvPr/>
          </p:nvSpPr>
          <p:spPr>
            <a:xfrm>
              <a:off x="5364088" y="1556792"/>
              <a:ext cx="1512168" cy="720080"/>
            </a:xfrm>
            <a:prstGeom prst="rect">
              <a:avLst/>
            </a:prstGeom>
            <a:noFill/>
            <a:ln w="19050" cmpd="sng">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テキスト ボックス 7"/>
            <p:cNvSpPr txBox="1"/>
            <p:nvPr/>
          </p:nvSpPr>
          <p:spPr>
            <a:xfrm>
              <a:off x="5508104" y="1772816"/>
              <a:ext cx="876856" cy="369332"/>
            </a:xfrm>
            <a:prstGeom prst="rect">
              <a:avLst/>
            </a:prstGeom>
            <a:noFill/>
          </p:spPr>
          <p:txBody>
            <a:bodyPr wrap="none" rtlCol="0">
              <a:spAutoFit/>
            </a:bodyPr>
            <a:lstStyle/>
            <a:p>
              <a:r>
                <a:rPr kumimoji="1" lang="ja-JP" altLang="en-US" u="sng" dirty="0" smtClean="0"/>
                <a:t>田中さん</a:t>
              </a:r>
              <a:endParaRPr kumimoji="1" lang="ja-JP" altLang="en-US" u="sng" dirty="0"/>
            </a:p>
          </p:txBody>
        </p:sp>
      </p:grpSp>
      <p:grpSp>
        <p:nvGrpSpPr>
          <p:cNvPr id="10" name="グループ化 9"/>
          <p:cNvGrpSpPr/>
          <p:nvPr/>
        </p:nvGrpSpPr>
        <p:grpSpPr>
          <a:xfrm>
            <a:off x="2699792" y="3140968"/>
            <a:ext cx="1800200" cy="720080"/>
            <a:chOff x="5364088" y="1556792"/>
            <a:chExt cx="1800200" cy="720080"/>
          </a:xfrm>
        </p:grpSpPr>
        <p:sp>
          <p:nvSpPr>
            <p:cNvPr id="11" name="正方形/長方形 10"/>
            <p:cNvSpPr/>
            <p:nvPr/>
          </p:nvSpPr>
          <p:spPr>
            <a:xfrm>
              <a:off x="5364088" y="1556792"/>
              <a:ext cx="1800200" cy="720080"/>
            </a:xfrm>
            <a:prstGeom prst="rect">
              <a:avLst/>
            </a:prstGeom>
            <a:noFill/>
            <a:ln w="19050" cmpd="sng">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 name="テキスト ボックス 11"/>
            <p:cNvSpPr txBox="1"/>
            <p:nvPr/>
          </p:nvSpPr>
          <p:spPr>
            <a:xfrm>
              <a:off x="5508104" y="1772816"/>
              <a:ext cx="1620957" cy="369332"/>
            </a:xfrm>
            <a:prstGeom prst="rect">
              <a:avLst/>
            </a:prstGeom>
            <a:noFill/>
          </p:spPr>
          <p:txBody>
            <a:bodyPr wrap="none" rtlCol="0">
              <a:spAutoFit/>
            </a:bodyPr>
            <a:lstStyle/>
            <a:p>
              <a:r>
                <a:rPr kumimoji="1" lang="ja-JP" altLang="en-US" u="sng" dirty="0" smtClean="0"/>
                <a:t>田中さん：会員</a:t>
              </a:r>
              <a:endParaRPr kumimoji="1" lang="ja-JP" altLang="en-US" u="sng" dirty="0"/>
            </a:p>
          </p:txBody>
        </p:sp>
      </p:grpSp>
      <p:grpSp>
        <p:nvGrpSpPr>
          <p:cNvPr id="16" name="グループ化 15"/>
          <p:cNvGrpSpPr/>
          <p:nvPr/>
        </p:nvGrpSpPr>
        <p:grpSpPr>
          <a:xfrm>
            <a:off x="2699792" y="4509120"/>
            <a:ext cx="1800200" cy="720080"/>
            <a:chOff x="5364088" y="1556792"/>
            <a:chExt cx="1800200" cy="720080"/>
          </a:xfrm>
        </p:grpSpPr>
        <p:sp>
          <p:nvSpPr>
            <p:cNvPr id="17" name="正方形/長方形 16"/>
            <p:cNvSpPr/>
            <p:nvPr/>
          </p:nvSpPr>
          <p:spPr>
            <a:xfrm>
              <a:off x="5364088" y="1556792"/>
              <a:ext cx="1800200" cy="720080"/>
            </a:xfrm>
            <a:prstGeom prst="rect">
              <a:avLst/>
            </a:prstGeom>
            <a:noFill/>
            <a:ln w="19050" cmpd="sng">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8" name="テキスト ボックス 17"/>
            <p:cNvSpPr txBox="1"/>
            <p:nvPr/>
          </p:nvSpPr>
          <p:spPr>
            <a:xfrm>
              <a:off x="5508104" y="1772816"/>
              <a:ext cx="1069524" cy="369332"/>
            </a:xfrm>
            <a:prstGeom prst="rect">
              <a:avLst/>
            </a:prstGeom>
            <a:noFill/>
            <a:ln cmpd="sng">
              <a:noFill/>
            </a:ln>
          </p:spPr>
          <p:txBody>
            <a:bodyPr wrap="none" rtlCol="0">
              <a:spAutoFit/>
            </a:bodyPr>
            <a:lstStyle/>
            <a:p>
              <a:r>
                <a:rPr lang="ja-JP" altLang="en-US" dirty="0" smtClean="0"/>
                <a:t>　</a:t>
              </a:r>
              <a:r>
                <a:rPr lang="ja-JP" altLang="en-US" u="sng" dirty="0" smtClean="0"/>
                <a:t>　</a:t>
              </a:r>
              <a:r>
                <a:rPr kumimoji="1" lang="ja-JP" altLang="en-US" u="sng" dirty="0" smtClean="0"/>
                <a:t>：会員</a:t>
              </a:r>
              <a:endParaRPr kumimoji="1" lang="ja-JP" altLang="en-US" u="sng" dirty="0"/>
            </a:p>
          </p:txBody>
        </p:sp>
      </p:gr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コンテンツ プレースホルダ 1"/>
          <p:cNvSpPr>
            <a:spLocks noGrp="1"/>
          </p:cNvSpPr>
          <p:nvPr>
            <p:ph idx="1"/>
          </p:nvPr>
        </p:nvSpPr>
        <p:spPr>
          <a:xfrm>
            <a:off x="457200" y="4149080"/>
            <a:ext cx="8229600" cy="1858211"/>
          </a:xfrm>
        </p:spPr>
        <p:txBody>
          <a:bodyPr>
            <a:normAutofit/>
          </a:bodyPr>
          <a:lstStyle/>
          <a:p>
            <a:pPr>
              <a:buFont typeface="Wingdings" pitchFamily="2" charset="2"/>
              <a:buChar char="n"/>
            </a:pPr>
            <a:r>
              <a:rPr kumimoji="1" lang="ja-JP" altLang="en-US" sz="2000" b="1" dirty="0" smtClean="0"/>
              <a:t>リンクは２つのオブジェクト間を実線で接続する。</a:t>
            </a:r>
            <a:endParaRPr kumimoji="1" lang="en-US" altLang="ja-JP" sz="2000" b="1" dirty="0" smtClean="0"/>
          </a:p>
          <a:p>
            <a:pPr>
              <a:buFont typeface="Wingdings" pitchFamily="2" charset="2"/>
              <a:buChar char="n"/>
            </a:pPr>
            <a:r>
              <a:rPr kumimoji="1" lang="ja-JP" altLang="en-US" sz="2000" b="1" dirty="0" smtClean="0"/>
              <a:t>データのやり取りや関係があることを表現している。</a:t>
            </a:r>
            <a:endParaRPr kumimoji="1" lang="en-US" altLang="ja-JP" sz="2000" b="1" dirty="0" smtClean="0"/>
          </a:p>
          <a:p>
            <a:pPr>
              <a:buFont typeface="Wingdings" pitchFamily="2" charset="2"/>
              <a:buChar char="n"/>
            </a:pPr>
            <a:r>
              <a:rPr lang="ja-JP" altLang="en-US" sz="2000" b="1" dirty="0" smtClean="0"/>
              <a:t>コラボレーション図ではまず、オブジェクト間にリンクの実線を引いてから</a:t>
            </a:r>
            <a:endParaRPr lang="en-US" altLang="ja-JP" sz="2000" b="1" dirty="0" smtClean="0"/>
          </a:p>
          <a:p>
            <a:pPr>
              <a:buNone/>
            </a:pPr>
            <a:r>
              <a:rPr kumimoji="1" lang="ja-JP" altLang="en-US" sz="2000" b="1" dirty="0" smtClean="0"/>
              <a:t>メッセージの矢印を置く。</a:t>
            </a:r>
            <a:endParaRPr kumimoji="1" lang="ja-JP" altLang="en-US" sz="2000" b="1" dirty="0"/>
          </a:p>
        </p:txBody>
      </p:sp>
      <p:sp>
        <p:nvSpPr>
          <p:cNvPr id="3" name="タイトル 2"/>
          <p:cNvSpPr>
            <a:spLocks noGrp="1"/>
          </p:cNvSpPr>
          <p:nvPr>
            <p:ph type="title"/>
          </p:nvPr>
        </p:nvSpPr>
        <p:spPr/>
        <p:txBody>
          <a:bodyPr>
            <a:normAutofit/>
          </a:bodyPr>
          <a:lstStyle/>
          <a:p>
            <a:r>
              <a:rPr kumimoji="1" lang="ja-JP" altLang="en-US" sz="3600" dirty="0" smtClean="0"/>
              <a:t>リンク</a:t>
            </a:r>
            <a:endParaRPr kumimoji="1" lang="ja-JP" altLang="en-US" sz="3600" dirty="0"/>
          </a:p>
        </p:txBody>
      </p:sp>
      <p:grpSp>
        <p:nvGrpSpPr>
          <p:cNvPr id="4" name="グループ化 3"/>
          <p:cNvGrpSpPr/>
          <p:nvPr/>
        </p:nvGrpSpPr>
        <p:grpSpPr>
          <a:xfrm>
            <a:off x="1691680" y="2636912"/>
            <a:ext cx="1800200" cy="720080"/>
            <a:chOff x="5364088" y="1556792"/>
            <a:chExt cx="1512168" cy="720080"/>
          </a:xfrm>
        </p:grpSpPr>
        <p:sp>
          <p:nvSpPr>
            <p:cNvPr id="5" name="正方形/長方形 4"/>
            <p:cNvSpPr/>
            <p:nvPr/>
          </p:nvSpPr>
          <p:spPr>
            <a:xfrm>
              <a:off x="5364088" y="1556792"/>
              <a:ext cx="1512168" cy="720080"/>
            </a:xfrm>
            <a:prstGeom prst="rect">
              <a:avLst/>
            </a:prstGeom>
            <a:noFill/>
            <a:ln w="19050" cmpd="sng">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 name="テキスト ボックス 5"/>
            <p:cNvSpPr txBox="1"/>
            <p:nvPr/>
          </p:nvSpPr>
          <p:spPr>
            <a:xfrm>
              <a:off x="5545548" y="1772816"/>
              <a:ext cx="1088761" cy="369332"/>
            </a:xfrm>
            <a:prstGeom prst="rect">
              <a:avLst/>
            </a:prstGeom>
            <a:noFill/>
          </p:spPr>
          <p:txBody>
            <a:bodyPr wrap="square" rtlCol="0">
              <a:spAutoFit/>
            </a:bodyPr>
            <a:lstStyle/>
            <a:p>
              <a:r>
                <a:rPr lang="ja-JP" altLang="en-US" u="sng" dirty="0" smtClean="0"/>
                <a:t>会員リスト</a:t>
              </a:r>
              <a:endParaRPr kumimoji="1" lang="ja-JP" altLang="en-US" u="sng" dirty="0"/>
            </a:p>
          </p:txBody>
        </p:sp>
      </p:grpSp>
      <p:grpSp>
        <p:nvGrpSpPr>
          <p:cNvPr id="7" name="グループ化 6"/>
          <p:cNvGrpSpPr/>
          <p:nvPr/>
        </p:nvGrpSpPr>
        <p:grpSpPr>
          <a:xfrm>
            <a:off x="4572000" y="2636912"/>
            <a:ext cx="1800200" cy="720080"/>
            <a:chOff x="5364088" y="1556792"/>
            <a:chExt cx="1512168" cy="720080"/>
          </a:xfrm>
        </p:grpSpPr>
        <p:sp>
          <p:nvSpPr>
            <p:cNvPr id="8" name="正方形/長方形 7"/>
            <p:cNvSpPr/>
            <p:nvPr/>
          </p:nvSpPr>
          <p:spPr>
            <a:xfrm>
              <a:off x="5364088" y="1556792"/>
              <a:ext cx="1512168" cy="720080"/>
            </a:xfrm>
            <a:prstGeom prst="rect">
              <a:avLst/>
            </a:prstGeom>
            <a:noFill/>
            <a:ln w="19050" cmpd="sng">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 name="テキスト ボックス 8"/>
            <p:cNvSpPr txBox="1"/>
            <p:nvPr/>
          </p:nvSpPr>
          <p:spPr>
            <a:xfrm>
              <a:off x="5727008" y="1772816"/>
              <a:ext cx="544380" cy="369332"/>
            </a:xfrm>
            <a:prstGeom prst="rect">
              <a:avLst/>
            </a:prstGeom>
            <a:noFill/>
          </p:spPr>
          <p:txBody>
            <a:bodyPr wrap="square" rtlCol="0">
              <a:spAutoFit/>
            </a:bodyPr>
            <a:lstStyle/>
            <a:p>
              <a:r>
                <a:rPr lang="ja-JP" altLang="en-US" u="sng" dirty="0" smtClean="0"/>
                <a:t>会員</a:t>
              </a:r>
              <a:endParaRPr kumimoji="1" lang="ja-JP" altLang="en-US" u="sng" dirty="0"/>
            </a:p>
          </p:txBody>
        </p:sp>
      </p:grpSp>
      <p:cxnSp>
        <p:nvCxnSpPr>
          <p:cNvPr id="11" name="直線コネクタ 10"/>
          <p:cNvCxnSpPr/>
          <p:nvPr/>
        </p:nvCxnSpPr>
        <p:spPr>
          <a:xfrm>
            <a:off x="3491880" y="2996952"/>
            <a:ext cx="1080120" cy="0"/>
          </a:xfrm>
          <a:prstGeom prst="line">
            <a:avLst/>
          </a:prstGeom>
          <a:ln w="222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 name="直線コネクタ 14"/>
          <p:cNvCxnSpPr/>
          <p:nvPr/>
        </p:nvCxnSpPr>
        <p:spPr>
          <a:xfrm rot="5400000" flipH="1" flipV="1">
            <a:off x="3851920" y="2060848"/>
            <a:ext cx="1008112" cy="864096"/>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
        <p:nvSpPr>
          <p:cNvPr id="16" name="テキスト ボックス 15"/>
          <p:cNvSpPr txBox="1"/>
          <p:nvPr/>
        </p:nvSpPr>
        <p:spPr>
          <a:xfrm>
            <a:off x="4860032" y="1772816"/>
            <a:ext cx="740908" cy="369332"/>
          </a:xfrm>
          <a:prstGeom prst="rect">
            <a:avLst/>
          </a:prstGeom>
          <a:noFill/>
        </p:spPr>
        <p:txBody>
          <a:bodyPr wrap="none" rtlCol="0">
            <a:spAutoFit/>
          </a:bodyPr>
          <a:lstStyle/>
          <a:p>
            <a:r>
              <a:rPr kumimoji="1" lang="ja-JP" altLang="en-US" dirty="0" smtClean="0"/>
              <a:t>リンク</a:t>
            </a:r>
            <a:endParaRPr kumimoji="1" lang="ja-JP" alt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コンテンツ プレースホルダ 1"/>
          <p:cNvSpPr>
            <a:spLocks noGrp="1"/>
          </p:cNvSpPr>
          <p:nvPr>
            <p:ph idx="1"/>
          </p:nvPr>
        </p:nvSpPr>
        <p:spPr>
          <a:xfrm>
            <a:off x="457200" y="1481328"/>
            <a:ext cx="8229600" cy="4900000"/>
          </a:xfrm>
        </p:spPr>
        <p:txBody>
          <a:bodyPr>
            <a:normAutofit/>
          </a:bodyPr>
          <a:lstStyle/>
          <a:p>
            <a:r>
              <a:rPr lang="ja-JP" altLang="en-US" dirty="0" smtClean="0"/>
              <a:t>リンク上に記述するメッセージには</a:t>
            </a:r>
            <a:r>
              <a:rPr lang="en-US" altLang="ja-JP" dirty="0" smtClean="0"/>
              <a:t>3</a:t>
            </a:r>
            <a:r>
              <a:rPr lang="ja-JP" altLang="en-US" dirty="0" smtClean="0"/>
              <a:t>種類ある。</a:t>
            </a:r>
            <a:endParaRPr lang="en-US" altLang="ja-JP" dirty="0" smtClean="0"/>
          </a:p>
          <a:p>
            <a:endParaRPr kumimoji="1" lang="en-US" altLang="ja-JP" dirty="0" smtClean="0"/>
          </a:p>
          <a:p>
            <a:r>
              <a:rPr lang="ja-JP" altLang="en-US" sz="2000" b="1" dirty="0" smtClean="0"/>
              <a:t>先端を塗りつぶした矢印</a:t>
            </a:r>
            <a:endParaRPr lang="en-US" altLang="ja-JP" sz="2000" b="1" dirty="0" smtClean="0"/>
          </a:p>
          <a:p>
            <a:pPr>
              <a:buNone/>
            </a:pPr>
            <a:r>
              <a:rPr lang="ja-JP" altLang="en-US" sz="2000" dirty="0" smtClean="0"/>
              <a:t>　同期メッセージ</a:t>
            </a:r>
            <a:endParaRPr lang="en-US" altLang="ja-JP" sz="2000" dirty="0" smtClean="0"/>
          </a:p>
          <a:p>
            <a:pPr>
              <a:buNone/>
            </a:pPr>
            <a:endParaRPr lang="en-US" altLang="ja-JP" sz="2000" dirty="0" smtClean="0"/>
          </a:p>
          <a:p>
            <a:r>
              <a:rPr kumimoji="1" lang="ja-JP" altLang="en-US" sz="2000" b="1" dirty="0" smtClean="0"/>
              <a:t>矢印</a:t>
            </a:r>
            <a:endParaRPr kumimoji="1" lang="en-US" altLang="ja-JP" sz="2000" b="1" dirty="0" smtClean="0"/>
          </a:p>
          <a:p>
            <a:pPr>
              <a:buNone/>
            </a:pPr>
            <a:r>
              <a:rPr lang="ja-JP" altLang="en-US" sz="2000" dirty="0" smtClean="0"/>
              <a:t>　非同期メッセージ</a:t>
            </a:r>
            <a:endParaRPr kumimoji="1" lang="en-US" altLang="ja-JP" sz="2000" dirty="0" smtClean="0"/>
          </a:p>
          <a:p>
            <a:pPr>
              <a:buNone/>
            </a:pPr>
            <a:endParaRPr kumimoji="1" lang="en-US" altLang="ja-JP" sz="2000" dirty="0" smtClean="0"/>
          </a:p>
          <a:p>
            <a:r>
              <a:rPr lang="ja-JP" altLang="en-US" sz="2000" b="1" dirty="0" smtClean="0"/>
              <a:t>点線矢印</a:t>
            </a:r>
            <a:endParaRPr lang="en-US" altLang="ja-JP" sz="2000" b="1" dirty="0" smtClean="0"/>
          </a:p>
          <a:p>
            <a:pPr>
              <a:buNone/>
            </a:pPr>
            <a:r>
              <a:rPr kumimoji="1" lang="ja-JP" altLang="en-US" sz="2000" dirty="0" smtClean="0"/>
              <a:t>　　先端を塗りつぶした矢印のリターン</a:t>
            </a:r>
            <a:endParaRPr kumimoji="1" lang="ja-JP" altLang="en-US" sz="2000" dirty="0"/>
          </a:p>
        </p:txBody>
      </p:sp>
      <p:sp>
        <p:nvSpPr>
          <p:cNvPr id="3" name="タイトル 2"/>
          <p:cNvSpPr>
            <a:spLocks noGrp="1"/>
          </p:cNvSpPr>
          <p:nvPr>
            <p:ph type="title"/>
          </p:nvPr>
        </p:nvSpPr>
        <p:spPr>
          <a:xfrm>
            <a:off x="457200" y="274638"/>
            <a:ext cx="8229600" cy="922114"/>
          </a:xfrm>
        </p:spPr>
        <p:txBody>
          <a:bodyPr/>
          <a:lstStyle/>
          <a:p>
            <a:r>
              <a:rPr kumimoji="1" lang="ja-JP" altLang="en-US" dirty="0" smtClean="0"/>
              <a:t>コラボレーション図のメッセージ</a:t>
            </a:r>
            <a:endParaRPr kumimoji="1" lang="ja-JP" altLang="en-US" dirty="0"/>
          </a:p>
        </p:txBody>
      </p:sp>
      <p:cxnSp>
        <p:nvCxnSpPr>
          <p:cNvPr id="5" name="直線矢印コネクタ 4"/>
          <p:cNvCxnSpPr/>
          <p:nvPr/>
        </p:nvCxnSpPr>
        <p:spPr>
          <a:xfrm>
            <a:off x="3131840" y="3356992"/>
            <a:ext cx="1224136" cy="1588"/>
          </a:xfrm>
          <a:prstGeom prst="straightConnector1">
            <a:avLst/>
          </a:prstGeom>
          <a:ln w="38100">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6" name="直線矢印コネクタ 5"/>
          <p:cNvCxnSpPr/>
          <p:nvPr/>
        </p:nvCxnSpPr>
        <p:spPr>
          <a:xfrm>
            <a:off x="3131840" y="4438700"/>
            <a:ext cx="1193504" cy="0"/>
          </a:xfrm>
          <a:prstGeom prst="straightConnector1">
            <a:avLst/>
          </a:prstGeom>
          <a:ln w="38100">
            <a:solidFill>
              <a:schemeClr val="tx1"/>
            </a:solidFill>
            <a:tailEnd type="arrow" w="lg" len="lg"/>
          </a:ln>
        </p:spPr>
        <p:style>
          <a:lnRef idx="1">
            <a:schemeClr val="accent1"/>
          </a:lnRef>
          <a:fillRef idx="0">
            <a:schemeClr val="accent1"/>
          </a:fillRef>
          <a:effectRef idx="0">
            <a:schemeClr val="accent1"/>
          </a:effectRef>
          <a:fontRef idx="minor">
            <a:schemeClr val="tx1"/>
          </a:fontRef>
        </p:style>
      </p:cxnSp>
      <p:cxnSp>
        <p:nvCxnSpPr>
          <p:cNvPr id="7" name="直線矢印コネクタ 6"/>
          <p:cNvCxnSpPr/>
          <p:nvPr/>
        </p:nvCxnSpPr>
        <p:spPr>
          <a:xfrm>
            <a:off x="3158989" y="5563743"/>
            <a:ext cx="1152128" cy="1588"/>
          </a:xfrm>
          <a:prstGeom prst="straightConnector1">
            <a:avLst/>
          </a:prstGeom>
          <a:ln w="38100">
            <a:solidFill>
              <a:schemeClr val="tx1"/>
            </a:solidFill>
            <a:prstDash val="sysDash"/>
            <a:tailEnd type="arrow" w="lg" len="lg"/>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コンテンツ プレースホルダ 1"/>
          <p:cNvSpPr>
            <a:spLocks noGrp="1"/>
          </p:cNvSpPr>
          <p:nvPr>
            <p:ph idx="1"/>
          </p:nvPr>
        </p:nvSpPr>
        <p:spPr>
          <a:xfrm>
            <a:off x="457200" y="4941168"/>
            <a:ext cx="8229600" cy="1066123"/>
          </a:xfrm>
        </p:spPr>
        <p:txBody>
          <a:bodyPr/>
          <a:lstStyle/>
          <a:p>
            <a:pPr>
              <a:buNone/>
            </a:pPr>
            <a:endParaRPr kumimoji="1" lang="ja-JP" altLang="en-US" dirty="0"/>
          </a:p>
        </p:txBody>
      </p:sp>
      <p:sp>
        <p:nvSpPr>
          <p:cNvPr id="3" name="タイトル 2"/>
          <p:cNvSpPr>
            <a:spLocks noGrp="1"/>
          </p:cNvSpPr>
          <p:nvPr>
            <p:ph type="title"/>
          </p:nvPr>
        </p:nvSpPr>
        <p:spPr>
          <a:xfrm>
            <a:off x="457200" y="274638"/>
            <a:ext cx="8229600" cy="1066130"/>
          </a:xfrm>
        </p:spPr>
        <p:txBody>
          <a:bodyPr>
            <a:normAutofit/>
          </a:bodyPr>
          <a:lstStyle/>
          <a:p>
            <a:r>
              <a:rPr lang="ja-JP" altLang="en-US" sz="3600" dirty="0" smtClean="0"/>
              <a:t>コラボレーション図のメッセージ</a:t>
            </a:r>
            <a:endParaRPr kumimoji="1" lang="ja-JP" altLang="en-US" sz="3600" dirty="0"/>
          </a:p>
        </p:txBody>
      </p:sp>
      <p:grpSp>
        <p:nvGrpSpPr>
          <p:cNvPr id="4" name="グループ化 37"/>
          <p:cNvGrpSpPr/>
          <p:nvPr/>
        </p:nvGrpSpPr>
        <p:grpSpPr>
          <a:xfrm>
            <a:off x="1547664" y="1916832"/>
            <a:ext cx="5544616" cy="2376264"/>
            <a:chOff x="1259632" y="2204864"/>
            <a:chExt cx="5544616" cy="2376264"/>
          </a:xfrm>
        </p:grpSpPr>
        <p:grpSp>
          <p:nvGrpSpPr>
            <p:cNvPr id="7" name="グループ化 3"/>
            <p:cNvGrpSpPr/>
            <p:nvPr/>
          </p:nvGrpSpPr>
          <p:grpSpPr>
            <a:xfrm>
              <a:off x="1259632" y="2420888"/>
              <a:ext cx="1440160" cy="576064"/>
              <a:chOff x="4834829" y="1286762"/>
              <a:chExt cx="1512168" cy="720080"/>
            </a:xfrm>
          </p:grpSpPr>
          <p:sp>
            <p:nvSpPr>
              <p:cNvPr id="5" name="正方形/長方形 4"/>
              <p:cNvSpPr/>
              <p:nvPr/>
            </p:nvSpPr>
            <p:spPr>
              <a:xfrm>
                <a:off x="4834829" y="1286762"/>
                <a:ext cx="1512168" cy="720080"/>
              </a:xfrm>
              <a:prstGeom prst="rect">
                <a:avLst/>
              </a:prstGeom>
              <a:noFill/>
              <a:ln w="19050" cmpd="sng">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 name="テキスト ボックス 5"/>
              <p:cNvSpPr txBox="1"/>
              <p:nvPr/>
            </p:nvSpPr>
            <p:spPr>
              <a:xfrm>
                <a:off x="5212871" y="1466782"/>
                <a:ext cx="786327" cy="369333"/>
              </a:xfrm>
              <a:prstGeom prst="rect">
                <a:avLst/>
              </a:prstGeom>
              <a:noFill/>
            </p:spPr>
            <p:txBody>
              <a:bodyPr wrap="square" rtlCol="0">
                <a:spAutoFit/>
              </a:bodyPr>
              <a:lstStyle/>
              <a:p>
                <a:r>
                  <a:rPr lang="ja-JP" altLang="en-US" u="sng" dirty="0" smtClean="0"/>
                  <a:t>店長</a:t>
                </a:r>
                <a:endParaRPr kumimoji="1" lang="ja-JP" altLang="en-US" u="sng" dirty="0"/>
              </a:p>
            </p:txBody>
          </p:sp>
        </p:grpSp>
        <p:grpSp>
          <p:nvGrpSpPr>
            <p:cNvPr id="10" name="グループ化 6"/>
            <p:cNvGrpSpPr/>
            <p:nvPr/>
          </p:nvGrpSpPr>
          <p:grpSpPr>
            <a:xfrm>
              <a:off x="5364088" y="2420888"/>
              <a:ext cx="1440160" cy="576064"/>
              <a:chOff x="4834829" y="1286762"/>
              <a:chExt cx="1512168" cy="720080"/>
            </a:xfrm>
          </p:grpSpPr>
          <p:sp>
            <p:nvSpPr>
              <p:cNvPr id="8" name="正方形/長方形 7"/>
              <p:cNvSpPr/>
              <p:nvPr/>
            </p:nvSpPr>
            <p:spPr>
              <a:xfrm>
                <a:off x="4834829" y="1286762"/>
                <a:ext cx="1512168" cy="720080"/>
              </a:xfrm>
              <a:prstGeom prst="rect">
                <a:avLst/>
              </a:prstGeom>
              <a:noFill/>
              <a:ln w="19050" cmpd="sng">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 name="テキスト ボックス 8"/>
              <p:cNvSpPr txBox="1"/>
              <p:nvPr/>
            </p:nvSpPr>
            <p:spPr>
              <a:xfrm>
                <a:off x="5212871" y="1466782"/>
                <a:ext cx="831692" cy="461665"/>
              </a:xfrm>
              <a:prstGeom prst="rect">
                <a:avLst/>
              </a:prstGeom>
              <a:noFill/>
            </p:spPr>
            <p:txBody>
              <a:bodyPr wrap="square" rtlCol="0">
                <a:spAutoFit/>
              </a:bodyPr>
              <a:lstStyle/>
              <a:p>
                <a:r>
                  <a:rPr lang="ja-JP" altLang="en-US" u="sng" dirty="0" smtClean="0"/>
                  <a:t>店員</a:t>
                </a:r>
                <a:r>
                  <a:rPr lang="en-US" altLang="ja-JP" u="sng" dirty="0" smtClean="0"/>
                  <a:t>B</a:t>
                </a:r>
                <a:endParaRPr kumimoji="1" lang="ja-JP" altLang="en-US" u="sng" dirty="0"/>
              </a:p>
            </p:txBody>
          </p:sp>
        </p:grpSp>
        <p:grpSp>
          <p:nvGrpSpPr>
            <p:cNvPr id="13" name="グループ化 9"/>
            <p:cNvGrpSpPr/>
            <p:nvPr/>
          </p:nvGrpSpPr>
          <p:grpSpPr>
            <a:xfrm>
              <a:off x="3347864" y="4005064"/>
              <a:ext cx="1440160" cy="576064"/>
              <a:chOff x="4834829" y="1286762"/>
              <a:chExt cx="1512168" cy="720080"/>
            </a:xfrm>
          </p:grpSpPr>
          <p:sp>
            <p:nvSpPr>
              <p:cNvPr id="11" name="正方形/長方形 10"/>
              <p:cNvSpPr/>
              <p:nvPr/>
            </p:nvSpPr>
            <p:spPr>
              <a:xfrm>
                <a:off x="4834829" y="1286762"/>
                <a:ext cx="1512168" cy="720080"/>
              </a:xfrm>
              <a:prstGeom prst="rect">
                <a:avLst/>
              </a:prstGeom>
              <a:noFill/>
              <a:ln w="19050" cmpd="sng">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 name="テキスト ボックス 11"/>
              <p:cNvSpPr txBox="1"/>
              <p:nvPr/>
            </p:nvSpPr>
            <p:spPr>
              <a:xfrm>
                <a:off x="5212871" y="1466782"/>
                <a:ext cx="982909" cy="461665"/>
              </a:xfrm>
              <a:prstGeom prst="rect">
                <a:avLst/>
              </a:prstGeom>
              <a:noFill/>
            </p:spPr>
            <p:txBody>
              <a:bodyPr wrap="square" rtlCol="0">
                <a:spAutoFit/>
              </a:bodyPr>
              <a:lstStyle/>
              <a:p>
                <a:r>
                  <a:rPr lang="ja-JP" altLang="en-US" u="sng" dirty="0" smtClean="0"/>
                  <a:t>店員</a:t>
                </a:r>
                <a:r>
                  <a:rPr lang="en-US" altLang="ja-JP" u="sng" dirty="0" smtClean="0"/>
                  <a:t>A</a:t>
                </a:r>
                <a:endParaRPr kumimoji="1" lang="ja-JP" altLang="en-US" u="sng" dirty="0"/>
              </a:p>
            </p:txBody>
          </p:sp>
        </p:grpSp>
        <p:cxnSp>
          <p:nvCxnSpPr>
            <p:cNvPr id="15" name="直線矢印コネクタ 14"/>
            <p:cNvCxnSpPr/>
            <p:nvPr/>
          </p:nvCxnSpPr>
          <p:spPr>
            <a:xfrm>
              <a:off x="2483768" y="3284984"/>
              <a:ext cx="576064" cy="504056"/>
            </a:xfrm>
            <a:prstGeom prst="straightConnector1">
              <a:avLst/>
            </a:prstGeom>
            <a:ln w="12700" cap="sq">
              <a:solidFill>
                <a:schemeClr val="tx1"/>
              </a:solidFill>
              <a:miter lim="800000"/>
              <a:headEnd type="none"/>
              <a:tailEnd type="triangle" w="lg" len="lg"/>
            </a:ln>
          </p:spPr>
          <p:style>
            <a:lnRef idx="1">
              <a:schemeClr val="accent1"/>
            </a:lnRef>
            <a:fillRef idx="0">
              <a:schemeClr val="accent1"/>
            </a:fillRef>
            <a:effectRef idx="0">
              <a:schemeClr val="accent1"/>
            </a:effectRef>
            <a:fontRef idx="minor">
              <a:schemeClr val="tx1"/>
            </a:fontRef>
          </p:style>
        </p:cxnSp>
        <p:cxnSp>
          <p:nvCxnSpPr>
            <p:cNvPr id="18" name="直線矢印コネクタ 17"/>
            <p:cNvCxnSpPr>
              <a:stCxn id="5" idx="2"/>
              <a:endCxn id="11" idx="1"/>
            </p:cNvCxnSpPr>
            <p:nvPr/>
          </p:nvCxnSpPr>
          <p:spPr>
            <a:xfrm rot="16200000" flipH="1">
              <a:off x="2015716" y="2960948"/>
              <a:ext cx="1296144" cy="1368152"/>
            </a:xfrm>
            <a:prstGeom prst="straightConnector1">
              <a:avLst/>
            </a:prstGeom>
            <a:ln w="12700" cap="sq">
              <a:solidFill>
                <a:schemeClr val="tx1"/>
              </a:solidFill>
              <a:miter lim="800000"/>
              <a:headEnd type="none"/>
              <a:tailEnd type="none" w="lg" len="lg"/>
            </a:ln>
          </p:spPr>
          <p:style>
            <a:lnRef idx="1">
              <a:schemeClr val="accent1"/>
            </a:lnRef>
            <a:fillRef idx="0">
              <a:schemeClr val="accent1"/>
            </a:fillRef>
            <a:effectRef idx="0">
              <a:schemeClr val="accent1"/>
            </a:effectRef>
            <a:fontRef idx="minor">
              <a:schemeClr val="tx1"/>
            </a:fontRef>
          </p:style>
        </p:cxnSp>
        <p:sp>
          <p:nvSpPr>
            <p:cNvPr id="23" name="テキスト ボックス 22"/>
            <p:cNvSpPr txBox="1"/>
            <p:nvPr/>
          </p:nvSpPr>
          <p:spPr>
            <a:xfrm>
              <a:off x="2771800" y="3284984"/>
              <a:ext cx="1834156" cy="307777"/>
            </a:xfrm>
            <a:prstGeom prst="rect">
              <a:avLst/>
            </a:prstGeom>
            <a:noFill/>
          </p:spPr>
          <p:txBody>
            <a:bodyPr wrap="none" rtlCol="0">
              <a:spAutoFit/>
            </a:bodyPr>
            <a:lstStyle/>
            <a:p>
              <a:r>
                <a:rPr kumimoji="1" lang="ja-JP" altLang="en-US" sz="1400" dirty="0" smtClean="0"/>
                <a:t>１：来店者数の調査（）</a:t>
              </a:r>
              <a:endParaRPr kumimoji="1" lang="ja-JP" altLang="en-US" sz="1400" dirty="0"/>
            </a:p>
          </p:txBody>
        </p:sp>
        <p:cxnSp>
          <p:nvCxnSpPr>
            <p:cNvPr id="24" name="直線矢印コネクタ 23"/>
            <p:cNvCxnSpPr>
              <a:stCxn id="5" idx="3"/>
              <a:endCxn id="8" idx="1"/>
            </p:cNvCxnSpPr>
            <p:nvPr/>
          </p:nvCxnSpPr>
          <p:spPr>
            <a:xfrm>
              <a:off x="2699792" y="2708920"/>
              <a:ext cx="2664296" cy="1588"/>
            </a:xfrm>
            <a:prstGeom prst="straightConnector1">
              <a:avLst/>
            </a:prstGeom>
            <a:ln w="12700" cap="sq">
              <a:solidFill>
                <a:schemeClr val="tx1"/>
              </a:solidFill>
              <a:miter lim="800000"/>
              <a:headEnd type="none"/>
              <a:tailEnd type="none" w="lg" len="lg"/>
            </a:ln>
          </p:spPr>
          <p:style>
            <a:lnRef idx="1">
              <a:schemeClr val="accent1"/>
            </a:lnRef>
            <a:fillRef idx="0">
              <a:schemeClr val="accent1"/>
            </a:fillRef>
            <a:effectRef idx="0">
              <a:schemeClr val="accent1"/>
            </a:effectRef>
            <a:fontRef idx="minor">
              <a:schemeClr val="tx1"/>
            </a:fontRef>
          </p:style>
        </p:cxnSp>
        <p:cxnSp>
          <p:nvCxnSpPr>
            <p:cNvPr id="27" name="直線矢印コネクタ 26"/>
            <p:cNvCxnSpPr/>
            <p:nvPr/>
          </p:nvCxnSpPr>
          <p:spPr>
            <a:xfrm>
              <a:off x="3491880" y="2564904"/>
              <a:ext cx="576064" cy="1588"/>
            </a:xfrm>
            <a:prstGeom prst="straightConnector1">
              <a:avLst/>
            </a:prstGeom>
            <a:ln w="12700" cap="sq">
              <a:solidFill>
                <a:schemeClr val="tx1"/>
              </a:solidFill>
              <a:miter lim="800000"/>
              <a:headEnd type="none"/>
              <a:tailEnd type="arrow" w="lg" len="lg"/>
            </a:ln>
          </p:spPr>
          <p:style>
            <a:lnRef idx="1">
              <a:schemeClr val="accent1"/>
            </a:lnRef>
            <a:fillRef idx="0">
              <a:schemeClr val="accent1"/>
            </a:fillRef>
            <a:effectRef idx="0">
              <a:schemeClr val="accent1"/>
            </a:effectRef>
            <a:fontRef idx="minor">
              <a:schemeClr val="tx1"/>
            </a:fontRef>
          </p:style>
        </p:cxnSp>
        <p:sp>
          <p:nvSpPr>
            <p:cNvPr id="32" name="テキスト ボックス 31"/>
            <p:cNvSpPr txBox="1"/>
            <p:nvPr/>
          </p:nvSpPr>
          <p:spPr>
            <a:xfrm>
              <a:off x="3347864" y="2204864"/>
              <a:ext cx="1353256" cy="307777"/>
            </a:xfrm>
            <a:prstGeom prst="rect">
              <a:avLst/>
            </a:prstGeom>
            <a:noFill/>
          </p:spPr>
          <p:txBody>
            <a:bodyPr wrap="none" rtlCol="0">
              <a:spAutoFit/>
            </a:bodyPr>
            <a:lstStyle/>
            <a:p>
              <a:r>
                <a:rPr lang="ja-JP" altLang="en-US" sz="1400" dirty="0" smtClean="0"/>
                <a:t>３：トイレ掃除</a:t>
              </a:r>
              <a:r>
                <a:rPr kumimoji="1" lang="ja-JP" altLang="en-US" sz="1400" dirty="0" smtClean="0"/>
                <a:t>（）</a:t>
              </a:r>
              <a:endParaRPr kumimoji="1" lang="ja-JP" altLang="en-US" sz="1400" dirty="0"/>
            </a:p>
          </p:txBody>
        </p:sp>
      </p:gr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コンテンツ プレースホルダ 1"/>
          <p:cNvSpPr>
            <a:spLocks noGrp="1"/>
          </p:cNvSpPr>
          <p:nvPr>
            <p:ph idx="1"/>
          </p:nvPr>
        </p:nvSpPr>
        <p:spPr>
          <a:xfrm>
            <a:off x="457200" y="1484784"/>
            <a:ext cx="8229600" cy="4522507"/>
          </a:xfrm>
        </p:spPr>
        <p:txBody>
          <a:bodyPr/>
          <a:lstStyle/>
          <a:p>
            <a:pPr>
              <a:buFont typeface="Wingdings" pitchFamily="2" charset="2"/>
              <a:buChar char="n"/>
            </a:pPr>
            <a:r>
              <a:rPr kumimoji="1" lang="ja-JP" altLang="en-US" sz="2000" dirty="0" smtClean="0"/>
              <a:t>メッセージラベル</a:t>
            </a:r>
            <a:endParaRPr kumimoji="1" lang="en-US" altLang="ja-JP" sz="2000" dirty="0" smtClean="0"/>
          </a:p>
          <a:p>
            <a:pPr>
              <a:buNone/>
            </a:pPr>
            <a:r>
              <a:rPr lang="ja-JP" altLang="en-US" sz="1100" b="1" dirty="0" smtClean="0"/>
              <a:t>先行子　ガード条件</a:t>
            </a:r>
            <a:r>
              <a:rPr lang="ja-JP" altLang="en-US" sz="2000" b="1" dirty="0" smtClean="0"/>
              <a:t>　シーケンス式　返却値　：＝　メッセージ名</a:t>
            </a:r>
            <a:r>
              <a:rPr lang="ja-JP" altLang="en-US" sz="1100" b="1" dirty="0" smtClean="0"/>
              <a:t>（引数並び）</a:t>
            </a:r>
            <a:endParaRPr lang="en-US" altLang="ja-JP" sz="1100" b="1" dirty="0" smtClean="0"/>
          </a:p>
          <a:p>
            <a:pPr>
              <a:buNone/>
            </a:pPr>
            <a:endParaRPr kumimoji="1" lang="en-US" altLang="ja-JP" sz="1100" b="1" dirty="0" smtClean="0"/>
          </a:p>
          <a:p>
            <a:pPr>
              <a:buNone/>
            </a:pPr>
            <a:endParaRPr kumimoji="1" lang="en-US" altLang="ja-JP" sz="1100" b="1" dirty="0" smtClean="0"/>
          </a:p>
          <a:p>
            <a:pPr>
              <a:buNone/>
            </a:pPr>
            <a:r>
              <a:rPr lang="ja-JP" altLang="en-US" sz="2000" dirty="0" smtClean="0"/>
              <a:t>シーケンス式は以下の形式で記述する</a:t>
            </a:r>
            <a:endParaRPr lang="en-US" altLang="ja-JP" sz="2000" dirty="0" smtClean="0"/>
          </a:p>
          <a:p>
            <a:pPr>
              <a:buNone/>
            </a:pPr>
            <a:r>
              <a:rPr kumimoji="1" lang="en-US" altLang="ja-JP" sz="2000" b="1" dirty="0" smtClean="0"/>
              <a:t>		</a:t>
            </a:r>
            <a:r>
              <a:rPr kumimoji="1" lang="ja-JP" altLang="en-US" sz="2000" dirty="0" smtClean="0"/>
              <a:t>シーケンス番号　繰り返し式：</a:t>
            </a:r>
            <a:endParaRPr kumimoji="1" lang="en-US" altLang="ja-JP" sz="2000" dirty="0" smtClean="0"/>
          </a:p>
          <a:p>
            <a:pPr>
              <a:buNone/>
            </a:pPr>
            <a:endParaRPr kumimoji="1" lang="en-US" altLang="ja-JP" sz="2000" dirty="0" smtClean="0"/>
          </a:p>
          <a:p>
            <a:pPr>
              <a:buFont typeface="Wingdings" pitchFamily="2" charset="2"/>
              <a:buChar char="n"/>
            </a:pPr>
            <a:r>
              <a:rPr kumimoji="1" lang="ja-JP" altLang="en-US" sz="2000" dirty="0" smtClean="0"/>
              <a:t>シーケンス番号が、整数の場合はメッセージの送信の順番を示す</a:t>
            </a:r>
            <a:endParaRPr kumimoji="1" lang="en-US" altLang="ja-JP" sz="2000" dirty="0" smtClean="0"/>
          </a:p>
          <a:p>
            <a:pPr>
              <a:buFont typeface="Wingdings" pitchFamily="2" charset="2"/>
              <a:buChar char="n"/>
            </a:pPr>
            <a:r>
              <a:rPr lang="ja-JP" altLang="en-US" sz="2000" dirty="0" smtClean="0"/>
              <a:t>アルファベットの時は並行処理を表現する</a:t>
            </a:r>
            <a:endParaRPr kumimoji="1" lang="ja-JP" altLang="en-US" sz="2000" dirty="0"/>
          </a:p>
        </p:txBody>
      </p:sp>
      <p:sp>
        <p:nvSpPr>
          <p:cNvPr id="3" name="タイトル 2"/>
          <p:cNvSpPr>
            <a:spLocks noGrp="1"/>
          </p:cNvSpPr>
          <p:nvPr>
            <p:ph type="title"/>
          </p:nvPr>
        </p:nvSpPr>
        <p:spPr>
          <a:xfrm>
            <a:off x="457200" y="274638"/>
            <a:ext cx="8229600" cy="922114"/>
          </a:xfrm>
        </p:spPr>
        <p:txBody>
          <a:bodyPr/>
          <a:lstStyle/>
          <a:p>
            <a:r>
              <a:rPr lang="ja-JP" altLang="en-US" dirty="0" smtClean="0"/>
              <a:t>コラボレーション図のメッセージ</a:t>
            </a:r>
            <a:endParaRPr kumimoji="1" lang="ja-JP" altLang="en-US"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ビジネス">
  <a:themeElements>
    <a:clrScheme name="ビジネス">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ビジネス">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ビジネス">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Urban</Template>
  <TotalTime>1155</TotalTime>
  <Words>1240</Words>
  <Application>Microsoft Office PowerPoint</Application>
  <PresentationFormat>画面に合わせる (4:3)</PresentationFormat>
  <Paragraphs>284</Paragraphs>
  <Slides>27</Slides>
  <Notes>0</Notes>
  <HiddenSlides>0</HiddenSlides>
  <MMClips>0</MMClips>
  <ScaleCrop>false</ScaleCrop>
  <HeadingPairs>
    <vt:vector size="4" baseType="variant">
      <vt:variant>
        <vt:lpstr>テーマ</vt:lpstr>
      </vt:variant>
      <vt:variant>
        <vt:i4>1</vt:i4>
      </vt:variant>
      <vt:variant>
        <vt:lpstr>スライド タイトル</vt:lpstr>
      </vt:variant>
      <vt:variant>
        <vt:i4>27</vt:i4>
      </vt:variant>
    </vt:vector>
  </HeadingPairs>
  <TitlesOfParts>
    <vt:vector size="28" baseType="lpstr">
      <vt:lpstr>ビジネス</vt:lpstr>
      <vt:lpstr>相互作用図</vt:lpstr>
      <vt:lpstr>4‐4　コラボレーション図 （UML2.X:コミュニケーション図）</vt:lpstr>
      <vt:lpstr>UML1.x コラボレーション図</vt:lpstr>
      <vt:lpstr>UML2.x コミュニケーション図</vt:lpstr>
      <vt:lpstr>コラボレーション図でのオブジェクト</vt:lpstr>
      <vt:lpstr>リンク</vt:lpstr>
      <vt:lpstr>コラボレーション図のメッセージ</vt:lpstr>
      <vt:lpstr>コラボレーション図のメッセージ</vt:lpstr>
      <vt:lpstr>コラボレーション図のメッセージ</vt:lpstr>
      <vt:lpstr>コラボレーション図のメッセージ</vt:lpstr>
      <vt:lpstr>マルチオブジェクト</vt:lpstr>
      <vt:lpstr>繰り返し</vt:lpstr>
      <vt:lpstr>4‐5　コラボレーション図 コラボレーション図のメッセージ</vt:lpstr>
      <vt:lpstr>並行処理</vt:lpstr>
      <vt:lpstr>先行子</vt:lpstr>
      <vt:lpstr>アクティブオブジェクト</vt:lpstr>
      <vt:lpstr>仕様レベルコラボレーション図</vt:lpstr>
      <vt:lpstr>仕様レベルコラボレーション図</vt:lpstr>
      <vt:lpstr>インスタンスレベルのコラボレーション図</vt:lpstr>
      <vt:lpstr>相互作用参加者の比較</vt:lpstr>
      <vt:lpstr>Chapter4 まとめ</vt:lpstr>
      <vt:lpstr>練習問題　問題１ 以下の図について、正しい記述を選択しなさい</vt:lpstr>
      <vt:lpstr>練習問題　問題２ シーケンス図とコミュニケーション図の特徴に関して適切な説明文を選択しなさい</vt:lpstr>
      <vt:lpstr>練習問題　問題３</vt:lpstr>
      <vt:lpstr>練習問題　問題４ 先行子についての説明で適切なものを選択しなさい</vt:lpstr>
      <vt:lpstr>練習問題　問題５ この図は何を表しているか適切なものを選択しなさい</vt:lpstr>
      <vt:lpstr>スライド 27</vt:lpstr>
    </vt:vector>
  </TitlesOfParts>
  <Company>福岡工業大学</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相互作用図</dc:title>
  <dc:creator>administrator</dc:creator>
  <cp:lastModifiedBy>administrator</cp:lastModifiedBy>
  <cp:revision>69</cp:revision>
  <dcterms:created xsi:type="dcterms:W3CDTF">2011-05-20T05:44:35Z</dcterms:created>
  <dcterms:modified xsi:type="dcterms:W3CDTF">2011-05-28T07:09:56Z</dcterms:modified>
</cp:coreProperties>
</file>