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78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05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30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93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40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75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2011/9/20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88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2011/9/20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87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2011/9/20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64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2011/9/20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62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2011/9/20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53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2011/9/20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21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5B824-B428-4B6D-8654-BD99B35519FD}" type="datetimeFigureOut">
              <a:rPr kumimoji="1" lang="ja-JP" altLang="en-US" smtClean="0"/>
              <a:t>2011/9/20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69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物体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（オブジェクト）に着目したプログラミングスタイルをとる言語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は、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．Ｃ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言語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．Ｊａｖａ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言語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です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Ｃ言語は、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１．手続き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２．オブジェクト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に着目したプログラミングスタイルです。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996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Ｊａｖａ言語のコードはＪａｖａ仮想マシンという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１．インタプリタ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２．コンパイラ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の上で動作します。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472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85</Words>
  <Application>Microsoft Office PowerPoint</Application>
  <PresentationFormat>画面に合わせる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root</dc:creator>
  <cp:lastModifiedBy>root</cp:lastModifiedBy>
  <cp:revision>11</cp:revision>
  <dcterms:created xsi:type="dcterms:W3CDTF">2011-09-20T08:30:44Z</dcterms:created>
  <dcterms:modified xsi:type="dcterms:W3CDTF">2011-09-20T09:05:26Z</dcterms:modified>
</cp:coreProperties>
</file>