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78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058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0305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6933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7409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8752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2011/9/20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9885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2011/9/20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6874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2011/9/20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640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2011/9/20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4626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2011/9/20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536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5B824-B428-4B6D-8654-BD99B35519FD}" type="datetimeFigureOut">
              <a:rPr kumimoji="1" lang="ja-JP" altLang="en-US" smtClean="0"/>
              <a:t>2011/9/20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7218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5B824-B428-4B6D-8654-BD99B35519FD}" type="datetimeFigureOut">
              <a:rPr kumimoji="1" lang="ja-JP" altLang="en-US" smtClean="0"/>
              <a:t>2011/9/20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0CF84-D8DA-4668-B536-A47F50B37F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469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47564" y="764704"/>
            <a:ext cx="784887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◆本日のチェック◆</a:t>
            </a:r>
            <a:endParaRPr lang="en-US" altLang="ja-JP" sz="36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【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１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】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 物体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（オブジェクト）に着目したプログラミングスタイルをとる言語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は、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１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．Ｃ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言語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２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．Ｊａｖａ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言語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です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。</a:t>
            </a:r>
            <a:endParaRPr kumimoji="1" lang="ja-JP" altLang="en-US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1835696" y="680265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1835696" y="1556792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2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47564" y="764704"/>
            <a:ext cx="78488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◆本日のチェック◆</a:t>
            </a:r>
            <a:endParaRPr lang="en-US" altLang="ja-JP" sz="36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【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２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】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Ｃ言語は、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１．手続き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２．オブジェクト</a:t>
            </a:r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に着目したプログラミングスタイルです。</a:t>
            </a:r>
            <a:endParaRPr kumimoji="1" lang="ja-JP" altLang="en-US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1835696" y="680265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1835696" y="1556792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9996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647564" y="764704"/>
            <a:ext cx="78488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明朝E" pitchFamily="18" charset="-128"/>
                <a:ea typeface="HGP明朝E" pitchFamily="18" charset="-128"/>
              </a:rPr>
              <a:t>◆本日のチェック◆</a:t>
            </a:r>
            <a:endParaRPr lang="en-US" altLang="ja-JP" sz="36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【</a:t>
            </a:r>
            <a:r>
              <a:rPr lang="ja-JP" altLang="en-US" sz="2800" b="1" dirty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３</a:t>
            </a:r>
            <a:r>
              <a:rPr lang="en-US" altLang="ja-JP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】 </a:t>
            </a:r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Ｊａｖａ言語のコードはＪａｖａ仮想マシンという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１．インタプリタ</a:t>
            </a:r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２．コンパイラ</a:t>
            </a:r>
            <a:endParaRPr lang="en-US" altLang="ja-JP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endParaRPr lang="en-US" altLang="ja-JP" sz="2800" b="1" dirty="0" smtClean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  <a:p>
            <a:r>
              <a:rPr lang="ja-JP" altLang="en-US" sz="2800" b="1" dirty="0" smtClean="0">
                <a:solidFill>
                  <a:schemeClr val="accent6">
                    <a:lumMod val="50000"/>
                  </a:schemeClr>
                </a:solidFill>
                <a:latin typeface="HGP明朝E" pitchFamily="18" charset="-128"/>
                <a:ea typeface="HGP明朝E" pitchFamily="18" charset="-128"/>
              </a:rPr>
              <a:t>の上で動作します。</a:t>
            </a:r>
            <a:endParaRPr kumimoji="1" lang="ja-JP" altLang="en-US" sz="2800" b="1" dirty="0">
              <a:solidFill>
                <a:schemeClr val="accent6">
                  <a:lumMod val="50000"/>
                </a:schemeClr>
              </a:solidFill>
              <a:latin typeface="HGP明朝E" pitchFamily="18" charset="-128"/>
              <a:ea typeface="HGP明朝E" pitchFamily="18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1835696" y="680265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1835696" y="1556792"/>
            <a:ext cx="5616624" cy="0"/>
          </a:xfrm>
          <a:prstGeom prst="line">
            <a:avLst/>
          </a:prstGeom>
          <a:ln w="127000" cap="rnd">
            <a:solidFill>
              <a:schemeClr val="accent6">
                <a:lumMod val="50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9472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85</Words>
  <Application>Microsoft Office PowerPoint</Application>
  <PresentationFormat>画面に合わせる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root</dc:creator>
  <cp:lastModifiedBy>root</cp:lastModifiedBy>
  <cp:revision>11</cp:revision>
  <dcterms:created xsi:type="dcterms:W3CDTF">2011-09-20T08:30:44Z</dcterms:created>
  <dcterms:modified xsi:type="dcterms:W3CDTF">2011-09-20T09:05:26Z</dcterms:modified>
</cp:coreProperties>
</file>