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Ｊａｖａでは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main( )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メソッド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．インデントされている行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３．ダブルスラッシュ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//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がある行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からプログラムの処理が始まります。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“hello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”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文字リテラル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文字列リテラル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３．整数リテラル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‘\n’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や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’\r’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エスケープシーケンス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コメント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３．文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System.out.println(0.7e+1);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を実行すると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0.7e+1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0.7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7.0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画面に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表示されます。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119</Words>
  <Application>Microsoft Office PowerPoint</Application>
  <PresentationFormat>画面に合わせる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22</cp:revision>
  <dcterms:created xsi:type="dcterms:W3CDTF">2011-09-20T08:30:44Z</dcterms:created>
  <dcterms:modified xsi:type="dcterms:W3CDTF">2011-09-27T10:27:45Z</dcterms:modified>
</cp:coreProperties>
</file>