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2011/10/4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変数は、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一時的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に値を保持する機能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．エスケースシーケンス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．キーボード入力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を実現します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型の変数は、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整数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実数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文字列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を代入できます。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Ｊａｖａのコード上で“＝”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１．等しい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．代入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３．変数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を意味します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 a=7;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とする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．変数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が宣言され、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整数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7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で初期化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されます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．識別子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"a=7"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の変数が宣言されます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．コメントなので無視されます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133</Words>
  <Application>Microsoft Office PowerPoint</Application>
  <PresentationFormat>画面に合わせる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28</cp:revision>
  <dcterms:created xsi:type="dcterms:W3CDTF">2011-09-20T08:30:44Z</dcterms:created>
  <dcterms:modified xsi:type="dcterms:W3CDTF">2011-10-04T10:59:21Z</dcterms:modified>
</cp:coreProperties>
</file>