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05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30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93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40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75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88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87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64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62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5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21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5B824-B428-4B6D-8654-BD99B35519FD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69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一般に、式は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１．演算子とオペランドから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２．単項演算子を用いて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３．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代入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演算子を用いて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構成されます。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３つのオペランドをもつ演算子は、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１．参考演算子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２．二項演算子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３．三項演算子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といいます。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99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System.out.println("1"+1) ;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と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すると、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</a:t>
            </a:r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1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1</a:t>
            </a: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2</a:t>
            </a: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３．コンパイルエラー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が画面に表示されます。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47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４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インクリメント演算子は、変数の値を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　１　だけ加算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２．　０　に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３．　初期化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kumimoji="1"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します。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62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118</Words>
  <Application>Microsoft Office PowerPoint</Application>
  <PresentationFormat>画面に合わせる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root</dc:creator>
  <cp:lastModifiedBy>root</cp:lastModifiedBy>
  <cp:revision>38</cp:revision>
  <dcterms:created xsi:type="dcterms:W3CDTF">2011-09-20T08:30:44Z</dcterms:created>
  <dcterms:modified xsi:type="dcterms:W3CDTF">2012-10-18T11:29:48Z</dcterms:modified>
</cp:coreProperties>
</file>