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演算子％は、演算子＋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と優先順位は等しい。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より優先順位は高い。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より優先順位は低い。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= (1 + 2 * (4 – 2));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を計算すると、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a </a:t>
            </a:r>
            <a:r>
              <a:rPr lang="ja-JP" altLang="en-US" sz="2800" b="1" dirty="0" err="1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には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5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6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7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が代入されます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キャスト演算子は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の拡大変換にのみ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の縮小変換にのみ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の拡大・縮小変換の両方に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使用できます。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a=5, b=2, c=0;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とし、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c=a/b;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を計算する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2.5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　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コンパイルエラー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が変数 </a:t>
            </a:r>
            <a:r>
              <a:rPr lang="en-US" altLang="ja-JP" sz="2800" b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に代入されます</a:t>
            </a:r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147</Words>
  <Application>Microsoft Office PowerPoint</Application>
  <PresentationFormat>画面に合わせる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45</cp:revision>
  <dcterms:created xsi:type="dcterms:W3CDTF">2011-09-20T08:30:44Z</dcterms:created>
  <dcterms:modified xsi:type="dcterms:W3CDTF">2011-10-18T04:56:36Z</dcterms:modified>
</cp:coreProperties>
</file>