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0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30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93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40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75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88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87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64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62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5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21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5B824-B428-4B6D-8654-BD99B35519FD}" type="datetimeFigureOut">
              <a:rPr kumimoji="1" lang="ja-JP" altLang="en-US" smtClean="0"/>
              <a:t>2011/10/25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69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演算子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==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は、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１．等しいかどうかを調べます。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代入を行います。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分岐を行います。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System.out.print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((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5 &gt; 7) != true)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;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とすると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、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画面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に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true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が表示されます。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．画面に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false 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が表示されます。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．画面に 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1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が表示されます。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996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次のコードを実行したら、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 a=2; </a:t>
            </a: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if(a&lt;5) a=5; 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変数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には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5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が代入されます。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変数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は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2 </a:t>
            </a:r>
            <a:r>
              <a:rPr lang="ja-JP" alt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のままです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変数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には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true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が代入されます。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47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４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次のコードを実行したら、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 a=1;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if(false) a=5;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　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変数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は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1 </a:t>
            </a:r>
            <a:r>
              <a:rPr lang="ja-JP" alt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のままです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　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変数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には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5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が代入されます。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　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コンパイルエラーです。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628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154</Words>
  <Application>Microsoft Office PowerPoint</Application>
  <PresentationFormat>画面に合わせる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root</dc:creator>
  <cp:lastModifiedBy>root</cp:lastModifiedBy>
  <cp:revision>59</cp:revision>
  <dcterms:created xsi:type="dcterms:W3CDTF">2011-09-20T08:30:44Z</dcterms:created>
  <dcterms:modified xsi:type="dcterms:W3CDTF">2011-10-25T06:52:39Z</dcterms:modified>
</cp:coreProperties>
</file>