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0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8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62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1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B824-B428-4B6D-8654-BD99B35519FD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69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switch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文は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１．分岐処理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．繰り返し処理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画面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出力処理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を行います。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論理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演算子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&amp;&amp;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は、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または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』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かつ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』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～ではない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』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kumimoji="1" lang="ja-JP" alt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を演</a:t>
            </a:r>
            <a:r>
              <a:rPr kumimoji="1"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算します。</a:t>
            </a:r>
            <a:endParaRPr kumimoji="1"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996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次のコードを実行したら、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 a=2; </a:t>
            </a: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if(a&lt;5 | | a&gt;7) a=6; 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１．変数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には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6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が代入されます。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２．変数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2 </a:t>
            </a:r>
            <a:r>
              <a:rPr lang="ja-JP" alt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のままです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．変数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 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には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7 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が代入されます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7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４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ある値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x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の条件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0 &lt; x &lt; 5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を表現しているのは、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if( 0&lt;x&lt;5 ){…}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if</a:t>
            </a:r>
            <a:r>
              <a:rPr lang="en-US" altLang="ja-JP" sz="2800" b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( 5&lt;x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| </a:t>
            </a:r>
            <a:r>
              <a:rPr lang="en-US" altLang="ja-JP" sz="2800" b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| x&lt;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0</a:t>
            </a:r>
            <a:r>
              <a:rPr lang="en-US" altLang="ja-JP" sz="2800" b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)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{…}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if( 0&lt;x &amp;&amp; x&lt;5 )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{…}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62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145</Words>
  <Application>Microsoft Office PowerPoint</Application>
  <PresentationFormat>画面に合わせる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root</dc:creator>
  <cp:lastModifiedBy>root</cp:lastModifiedBy>
  <cp:revision>66</cp:revision>
  <dcterms:created xsi:type="dcterms:W3CDTF">2011-09-20T08:30:44Z</dcterms:created>
  <dcterms:modified xsi:type="dcterms:W3CDTF">2011-11-01T10:13:45Z</dcterms:modified>
</cp:coreProperties>
</file>