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for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１．分岐処理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２．繰り返し処理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キーボード入力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処理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を行います。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for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文は、繰り返しの条件を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．繰り返しを行う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文の前に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．繰り返しを行う文の後に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繰り返し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を行う文の実行中に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評価します</a:t>
            </a:r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次のコードを実行したら、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a, b=0; 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for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(a=0 ; a&lt;3 ; a++) b+=2; 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１．変数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b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4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なります。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２．変数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b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6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にな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ります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．変数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b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8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になります。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次のコードを実行したら、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a; 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for(a=4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;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a!=0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;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a--) System.out.print(‘*’); 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*****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と表示されます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****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と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表示されます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　</a:t>
            </a:r>
            <a:r>
              <a:rPr lang="en-US" altLang="ja-JP" sz="2800" b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***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表示されます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163</Words>
  <Application>Microsoft Office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74</cp:revision>
  <dcterms:created xsi:type="dcterms:W3CDTF">2011-09-20T08:30:44Z</dcterms:created>
  <dcterms:modified xsi:type="dcterms:W3CDTF">2011-11-08T03:34:49Z</dcterms:modified>
</cp:coreProperties>
</file>