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8CDA0-4099-41E9-ADE8-B6AE7D0CF42E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D9F84-9D6B-4FA9-9197-640758FB4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72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繰り返し処理を記述できない文は、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for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do while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switch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後判定ループは、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for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while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do while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す</a:t>
            </a:r>
            <a:r>
              <a:rPr kumimoji="1"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kumimoji="1"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次のコードを実行したら、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a=0; </a:t>
            </a: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while(a&lt;5) {</a:t>
            </a: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　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System.out.print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(*); </a:t>
            </a: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a+=2; </a:t>
            </a: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} </a:t>
            </a: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．画面に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*****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と表示されます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．画面に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****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と表示されます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．画面に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***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と表示されます。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次のコードを実行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した後、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err="1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a=0; 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do {</a:t>
            </a: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a++;</a:t>
            </a: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if( a==2 )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break;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}while( a&lt;5 );</a:t>
            </a: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１．変数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の値は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2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変数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値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5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変数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の値は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6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です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101</Words>
  <Application>Microsoft Office PowerPoint</Application>
  <PresentationFormat>画面に合わせる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93</cp:revision>
  <cp:lastPrinted>2012-12-05T06:53:09Z</cp:lastPrinted>
  <dcterms:created xsi:type="dcterms:W3CDTF">2011-09-20T08:30:44Z</dcterms:created>
  <dcterms:modified xsi:type="dcterms:W3CDTF">2012-12-05T07:22:33Z</dcterms:modified>
</cp:coreProperties>
</file>