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8CDA0-4099-41E9-ADE8-B6AE7D0CF42E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9F84-9D6B-4FA9-9197-640758FB49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721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5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0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9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0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7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8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7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4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62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1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5B824-B428-4B6D-8654-BD99B35519FD}" type="datetimeFigureOut">
              <a:rPr kumimoji="1" lang="ja-JP" altLang="en-US" smtClean="0"/>
              <a:t>2012/12/5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CF84-D8DA-4668-B536-A47F50B37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69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繰り返し処理を記述できない文は、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for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do while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switch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後判定ループは、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for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while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do while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文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す</a:t>
            </a:r>
            <a:r>
              <a:rPr kumimoji="1"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kumimoji="1"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99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次のコードを実行したら、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a=0; </a:t>
            </a: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while(a&lt;5) {</a:t>
            </a: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en-US" altLang="ja-JP" sz="2800" b="1" dirty="0" err="1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System.out.print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(*); </a:t>
            </a: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a+=2; </a:t>
            </a: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} </a:t>
            </a: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．画面に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*****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と表示されます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．画面に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****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と表示されます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．画面に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***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と表示されます。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7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7564" y="764704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明朝E" pitchFamily="18" charset="-128"/>
                <a:ea typeface="HGP明朝E" pitchFamily="18" charset="-128"/>
              </a:rPr>
              <a:t>◆本日のチェック◆</a:t>
            </a:r>
            <a:endParaRPr lang="en-US" altLang="ja-JP" sz="3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４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】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次のコードを実行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した後、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err="1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int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a=0; 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do {</a:t>
            </a: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a++;</a:t>
            </a: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if( a==2 )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break;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}while( a&lt;5 );</a:t>
            </a:r>
          </a:p>
          <a:p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１．変数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2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２．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値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は </a:t>
            </a:r>
            <a:r>
              <a:rPr lang="en-US" altLang="ja-JP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5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です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 smtClean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３．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変数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a 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の値は </a:t>
            </a:r>
            <a:r>
              <a:rPr lang="en-US" altLang="ja-JP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6</a:t>
            </a:r>
            <a:r>
              <a:rPr lang="ja-JP" altLang="en-US" sz="2800" b="1" dirty="0" smtClean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 です</a:t>
            </a:r>
            <a:r>
              <a:rPr lang="ja-JP" altLang="en-US" sz="2800" b="1" dirty="0">
                <a:solidFill>
                  <a:schemeClr val="accent6">
                    <a:lumMod val="50000"/>
                  </a:schemeClr>
                </a:solidFill>
                <a:latin typeface="HGP明朝E" pitchFamily="18" charset="-128"/>
                <a:ea typeface="HGP明朝E" pitchFamily="18" charset="-128"/>
              </a:rPr>
              <a:t>。</a:t>
            </a:r>
            <a:endParaRPr lang="en-US" altLang="ja-JP" sz="2800" b="1" dirty="0">
              <a:solidFill>
                <a:schemeClr val="accent6">
                  <a:lumMod val="50000"/>
                </a:schemeClr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835696" y="680265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835696" y="1556792"/>
            <a:ext cx="5616624" cy="0"/>
          </a:xfrm>
          <a:prstGeom prst="line">
            <a:avLst/>
          </a:prstGeom>
          <a:ln w="127000" cap="rnd">
            <a:solidFill>
              <a:schemeClr val="accent6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101</Words>
  <Application>Microsoft Office PowerPoint</Application>
  <PresentationFormat>画面に合わせる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root</dc:creator>
  <cp:lastModifiedBy>root</cp:lastModifiedBy>
  <cp:revision>93</cp:revision>
  <cp:lastPrinted>2012-12-05T06:53:09Z</cp:lastPrinted>
  <dcterms:created xsi:type="dcterms:W3CDTF">2011-09-20T08:30:44Z</dcterms:created>
  <dcterms:modified xsi:type="dcterms:W3CDTF">2012-12-05T07:22:33Z</dcterms:modified>
</cp:coreProperties>
</file>