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05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30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93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409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75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88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874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64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626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53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21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5B824-B428-4B6D-8654-BD99B35519FD}" type="datetimeFigureOut">
              <a:rPr kumimoji="1" lang="ja-JP" altLang="en-US" smtClean="0"/>
              <a:t>2011/11/29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69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配列を用いると、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同じ型の複数の変数を一括で管理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繰り返し文を効率的に書くことが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異なる型の複数の変数を一括して管理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できます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int[] a;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は、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int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型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配列要素を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int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型の配列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変数を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int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型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変数を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宣言します</a:t>
            </a:r>
            <a:r>
              <a:rPr kumimoji="1"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kumimoji="1"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99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次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のコードを実行したら、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int[] a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;</a:t>
            </a: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 = new int[10];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9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個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の配列要素が確保されます。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10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個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の配列要素が確保されます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３．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この時点ではまだ配列要素は確保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されません。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47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４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次のコードを実行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した後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、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int[ ] </a:t>
            </a:r>
            <a:r>
              <a:rPr lang="en-US" altLang="ja-JP" sz="2800" b="1" dirty="0" err="1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ary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= {1, 2, 3, 4, 5};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１．</a:t>
            </a:r>
            <a:r>
              <a:rPr lang="en-US" altLang="ja-JP" sz="2800" b="1" dirty="0" err="1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ary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[0]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の値は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0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です。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２．</a:t>
            </a:r>
            <a:r>
              <a:rPr lang="en-US" altLang="ja-JP" sz="2800" b="1" dirty="0" err="1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ary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[3] + </a:t>
            </a:r>
            <a:r>
              <a:rPr lang="en-US" altLang="ja-JP" sz="2800" b="1" dirty="0" err="1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ary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[4]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値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は </a:t>
            </a:r>
            <a:r>
              <a: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7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です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３．</a:t>
            </a:r>
            <a:r>
              <a:rPr lang="en-US" altLang="ja-JP" sz="2800" b="1" dirty="0" err="1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ary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[</a:t>
            </a:r>
            <a:r>
              <a:rPr lang="en-US" altLang="ja-JP" sz="2800" b="1" dirty="0" err="1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ary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[0]]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値は </a:t>
            </a:r>
            <a:r>
              <a: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2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です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662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213</Words>
  <Application>Microsoft Office PowerPoint</Application>
  <PresentationFormat>画面に合わせる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root</dc:creator>
  <cp:lastModifiedBy>root</cp:lastModifiedBy>
  <cp:revision>100</cp:revision>
  <dcterms:created xsi:type="dcterms:W3CDTF">2011-09-20T08:30:44Z</dcterms:created>
  <dcterms:modified xsi:type="dcterms:W3CDTF">2011-11-29T07:01:55Z</dcterms:modified>
</cp:coreProperties>
</file>