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2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int[][] a;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型の１次元配列の配列変数を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型の２次元配列の配列変数を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型の３次元配列の配列変数を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宣言します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３行４列の２次元配列において、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HGP明朝E" pitchFamily="18" charset="-128"/>
                <a:ea typeface="HGP明朝E" pitchFamily="18" charset="-128"/>
              </a:rPr>
              <a:t>■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の配列要素を参照するには、添え字を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[2][3]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[2][1]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[1][2]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と指定すればよいです。</a:t>
            </a:r>
            <a:endParaRPr kumimoji="1"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20033"/>
              </p:ext>
            </p:extLst>
          </p:nvPr>
        </p:nvGraphicFramePr>
        <p:xfrm>
          <a:off x="5652120" y="3356992"/>
          <a:ext cx="2579248" cy="8521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4812"/>
                <a:gridCol w="644812"/>
                <a:gridCol w="644812"/>
                <a:gridCol w="644812"/>
              </a:tblGrid>
              <a:tr h="28278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278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278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0697" marR="70697" marT="35348" marB="3534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のコードを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実行した後、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[]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[]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a={{1, 2}, {3, 4, 5}}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a[0][1]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3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a[1][2]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5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a[1][0]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のコードを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実行した後、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[][] a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=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{{0, 0}, {0, 0, 0}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}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a.length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1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a[0].length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0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a[1].length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3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237</Words>
  <Application>Microsoft Office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112</cp:revision>
  <dcterms:created xsi:type="dcterms:W3CDTF">2011-09-20T08:30:44Z</dcterms:created>
  <dcterms:modified xsi:type="dcterms:W3CDTF">2011-12-13T06:09:22Z</dcterms:modified>
</cp:coreProperties>
</file>