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02" y="-6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2011/12/13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1058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2011/12/13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0305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2011/12/13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6933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2011/12/13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7409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2011/12/13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8752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2011/12/13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9885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2011/12/13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6874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2011/12/13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0640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2011/12/13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4626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2011/12/13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1536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2011/12/13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7218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C5B824-B428-4B6D-8654-BD99B35519FD}" type="datetimeFigureOut">
              <a:rPr kumimoji="1" lang="ja-JP" altLang="en-US" smtClean="0"/>
              <a:t>2011/12/13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4690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647564" y="764704"/>
            <a:ext cx="7848872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>◆本日のチェック◆</a:t>
            </a:r>
            <a:endParaRPr lang="en-US" altLang="ja-JP" sz="3600" b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【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１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】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 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int[][] a; 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は、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１．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int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型の１次元配列の配列変数を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２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．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i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nt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型の２次元配列の配列変数を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３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．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int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型の３次元配列の配列変数を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宣言します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。</a:t>
            </a:r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</p:txBody>
      </p:sp>
      <p:cxnSp>
        <p:nvCxnSpPr>
          <p:cNvPr id="6" name="直線コネクタ 5"/>
          <p:cNvCxnSpPr/>
          <p:nvPr/>
        </p:nvCxnSpPr>
        <p:spPr>
          <a:xfrm>
            <a:off x="1835696" y="680265"/>
            <a:ext cx="5616624" cy="0"/>
          </a:xfrm>
          <a:prstGeom prst="line">
            <a:avLst/>
          </a:prstGeom>
          <a:ln w="127000" cap="rnd">
            <a:solidFill>
              <a:schemeClr val="accent6">
                <a:lumMod val="5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>
            <a:off x="1835696" y="1556792"/>
            <a:ext cx="5616624" cy="0"/>
          </a:xfrm>
          <a:prstGeom prst="line">
            <a:avLst/>
          </a:prstGeom>
          <a:ln w="127000" cap="rnd">
            <a:solidFill>
              <a:schemeClr val="accent6">
                <a:lumMod val="5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2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647564" y="764704"/>
            <a:ext cx="7848872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>◆本日のチェック◆</a:t>
            </a:r>
            <a:endParaRPr lang="en-US" altLang="ja-JP" sz="3600" b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【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２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】 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次の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３行４列の２次元配列において、</a:t>
            </a:r>
            <a:r>
              <a:rPr lang="ja-JP" altLang="en-US" sz="2800" b="1" dirty="0" smtClean="0">
                <a:solidFill>
                  <a:schemeClr val="accent6">
                    <a:lumMod val="75000"/>
                  </a:schemeClr>
                </a:solidFill>
                <a:latin typeface="HGP明朝E" pitchFamily="18" charset="-128"/>
                <a:ea typeface="HGP明朝E" pitchFamily="18" charset="-128"/>
              </a:rPr>
              <a:t>■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の配列要素を参照するには、添え字を</a:t>
            </a:r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１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．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[2][3]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２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．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[2][1]</a:t>
            </a:r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３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．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[1][2]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と指定すればよいです。</a:t>
            </a:r>
            <a:endParaRPr kumimoji="1"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</p:txBody>
      </p:sp>
      <p:cxnSp>
        <p:nvCxnSpPr>
          <p:cNvPr id="6" name="直線コネクタ 5"/>
          <p:cNvCxnSpPr/>
          <p:nvPr/>
        </p:nvCxnSpPr>
        <p:spPr>
          <a:xfrm>
            <a:off x="1835696" y="680265"/>
            <a:ext cx="5616624" cy="0"/>
          </a:xfrm>
          <a:prstGeom prst="line">
            <a:avLst/>
          </a:prstGeom>
          <a:ln w="127000" cap="rnd">
            <a:solidFill>
              <a:schemeClr val="accent6">
                <a:lumMod val="5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>
            <a:off x="1835696" y="1556792"/>
            <a:ext cx="5616624" cy="0"/>
          </a:xfrm>
          <a:prstGeom prst="line">
            <a:avLst/>
          </a:prstGeom>
          <a:ln w="127000" cap="rnd">
            <a:solidFill>
              <a:schemeClr val="accent6">
                <a:lumMod val="5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4420033"/>
              </p:ext>
            </p:extLst>
          </p:nvPr>
        </p:nvGraphicFramePr>
        <p:xfrm>
          <a:off x="5652120" y="3356992"/>
          <a:ext cx="2579248" cy="85216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4812"/>
                <a:gridCol w="644812"/>
                <a:gridCol w="644812"/>
                <a:gridCol w="644812"/>
              </a:tblGrid>
              <a:tr h="282787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marL="70697" marR="70697" marT="35348" marB="35348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marL="70697" marR="70697" marT="35348" marB="35348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marL="70697" marR="70697" marT="35348" marB="35348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marL="70697" marR="70697" marT="35348" marB="35348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82787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marL="70697" marR="70697" marT="35348" marB="35348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marL="70697" marR="70697" marT="35348" marB="35348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marL="70697" marR="70697" marT="35348" marB="35348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marL="70697" marR="70697" marT="35348" marB="35348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82787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marL="70697" marR="70697" marT="35348" marB="35348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marL="70697" marR="70697" marT="35348" marB="35348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marL="70697" marR="70697" marT="35348" marB="35348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marL="70697" marR="70697" marT="35348" marB="35348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9996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647564" y="764704"/>
            <a:ext cx="7848872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>◆本日のチェック◆</a:t>
            </a:r>
            <a:endParaRPr lang="en-US" altLang="ja-JP" sz="3600" b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【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３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】 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次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のコードを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実行した後、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en-US" altLang="ja-JP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int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[]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[]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 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a={{1, 2}, {3, 4, 5}}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;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１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．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a[0][1]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の値は 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3 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です。</a:t>
            </a:r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２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．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a[1][2]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の値は </a:t>
            </a:r>
            <a:r>
              <a:rPr lang="en-US" altLang="ja-JP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5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 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です。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３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．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a[1][0]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の値は </a:t>
            </a:r>
            <a:r>
              <a:rPr lang="en-US" altLang="ja-JP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2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 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です。</a:t>
            </a:r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</p:txBody>
      </p:sp>
      <p:cxnSp>
        <p:nvCxnSpPr>
          <p:cNvPr id="6" name="直線コネクタ 5"/>
          <p:cNvCxnSpPr/>
          <p:nvPr/>
        </p:nvCxnSpPr>
        <p:spPr>
          <a:xfrm>
            <a:off x="1835696" y="680265"/>
            <a:ext cx="5616624" cy="0"/>
          </a:xfrm>
          <a:prstGeom prst="line">
            <a:avLst/>
          </a:prstGeom>
          <a:ln w="127000" cap="rnd">
            <a:solidFill>
              <a:schemeClr val="accent6">
                <a:lumMod val="5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>
            <a:off x="1835696" y="1556792"/>
            <a:ext cx="5616624" cy="0"/>
          </a:xfrm>
          <a:prstGeom prst="line">
            <a:avLst/>
          </a:prstGeom>
          <a:ln w="127000" cap="rnd">
            <a:solidFill>
              <a:schemeClr val="accent6">
                <a:lumMod val="5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9472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647564" y="764704"/>
            <a:ext cx="7848872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>◆本日のチェック◆</a:t>
            </a:r>
            <a:endParaRPr lang="en-US" altLang="ja-JP" sz="3600" b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【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４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】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 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次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のコードを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実行した後、</a:t>
            </a:r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int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[][] a 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= 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{{0, 0}, {0, 0, 0}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}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;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１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．</a:t>
            </a:r>
            <a:r>
              <a:rPr lang="en-US" altLang="ja-JP" sz="2800" b="1" dirty="0" err="1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a.length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 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の値は 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1 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です。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２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．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a[0].length 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の値は 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0 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です。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３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．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a[1].length 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の値は 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3 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です。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</p:txBody>
      </p:sp>
      <p:cxnSp>
        <p:nvCxnSpPr>
          <p:cNvPr id="6" name="直線コネクタ 5"/>
          <p:cNvCxnSpPr/>
          <p:nvPr/>
        </p:nvCxnSpPr>
        <p:spPr>
          <a:xfrm>
            <a:off x="1835696" y="680265"/>
            <a:ext cx="5616624" cy="0"/>
          </a:xfrm>
          <a:prstGeom prst="line">
            <a:avLst/>
          </a:prstGeom>
          <a:ln w="127000" cap="rnd">
            <a:solidFill>
              <a:schemeClr val="accent6">
                <a:lumMod val="5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>
            <a:off x="1835696" y="1556792"/>
            <a:ext cx="5616624" cy="0"/>
          </a:xfrm>
          <a:prstGeom prst="line">
            <a:avLst/>
          </a:prstGeom>
          <a:ln w="127000" cap="rnd">
            <a:solidFill>
              <a:schemeClr val="accent6">
                <a:lumMod val="5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6628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</TotalTime>
  <Words>237</Words>
  <Application>Microsoft Office PowerPoint</Application>
  <PresentationFormat>画面に合わせる (4:3)</PresentationFormat>
  <Paragraphs>46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root</dc:creator>
  <cp:lastModifiedBy>root</cp:lastModifiedBy>
  <cp:revision>112</cp:revision>
  <dcterms:created xsi:type="dcterms:W3CDTF">2011-09-20T08:30:44Z</dcterms:created>
  <dcterms:modified xsi:type="dcterms:W3CDTF">2011-12-13T06:09:22Z</dcterms:modified>
</cp:coreProperties>
</file>