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2012/1/16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クラス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１．同じ複数の型の変数を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２．異なる複数の型の変数を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処理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の流れを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管理できます。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クラスの構成要素であるフィールド（変数）やメソッドは、クラス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○○と呼ばれます。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１．識別子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２．オブジェクト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３．メンバ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右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のクラスの説明として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正しいものを選びなさい。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１．クラス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名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class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２．２つの変数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size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weight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を持ちます。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型の変数を２つ持ちます。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5940152" y="1988840"/>
            <a:ext cx="2448272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class A</a:t>
            </a:r>
            <a:endParaRPr lang="en-US" altLang="ja-JP" dirty="0"/>
          </a:p>
          <a:p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{</a:t>
            </a:r>
          </a:p>
          <a:p>
            <a:r>
              <a:rPr kumimoji="1" lang="en-US" altLang="ja-JP" b="1" dirty="0" smtClean="0">
                <a:solidFill>
                  <a:schemeClr val="accent6">
                    <a:lumMod val="75000"/>
                  </a:schemeClr>
                </a:solidFill>
                <a:latin typeface="HGP明朝E" pitchFamily="18" charset="-128"/>
                <a:ea typeface="HGP明朝E" pitchFamily="18" charset="-128"/>
              </a:rPr>
              <a:t>  </a:t>
            </a:r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 </a:t>
            </a:r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size;</a:t>
            </a:r>
            <a:endParaRPr kumimoji="1" lang="en-US" altLang="ja-JP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double 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weight;</a:t>
            </a:r>
            <a:endParaRPr kumimoji="1" lang="en-US" altLang="ja-JP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}</a:t>
            </a:r>
            <a:endParaRPr kumimoji="1" lang="en-US" altLang="ja-JP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右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のクラスを用いたコード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、正しいコードを選びなさい。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Car 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mycar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= new Car();</a:t>
            </a: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Car 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mycar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= new Car[2];</a:t>
            </a: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Car[] 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mycar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= new Car();</a:t>
            </a: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940152" y="1988840"/>
            <a:ext cx="2448272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class Car</a:t>
            </a:r>
            <a:endParaRPr lang="en-US" altLang="ja-JP" dirty="0"/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{</a:t>
            </a:r>
          </a:p>
          <a:p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HGP明朝E" pitchFamily="18" charset="-128"/>
                <a:ea typeface="HGP明朝E" pitchFamily="18" charset="-128"/>
              </a:rPr>
              <a:t>  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 </a:t>
            </a:r>
            <a:r>
              <a:rPr lang="en-US" altLang="ja-JP" b="1" dirty="0" err="1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num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</a:t>
            </a:r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 double  gas;</a:t>
            </a:r>
          </a:p>
          <a:p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169</Words>
  <Application>Microsoft Office PowerPoint</Application>
  <PresentationFormat>画面に合わせる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129</cp:revision>
  <dcterms:created xsi:type="dcterms:W3CDTF">2011-09-20T08:30:44Z</dcterms:created>
  <dcterms:modified xsi:type="dcterms:W3CDTF">2012-01-15T23:28:22Z</dcterms:modified>
</cp:coreProperties>
</file>