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6" r:id="rId3"/>
    <p:sldId id="268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E607-5660-47D2-80DE-55839558591D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79ACD-276A-492A-9281-157F4EB9A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24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A4B31-F9E8-4090-B6D7-67D0C461E2B3}" type="datetimeFigureOut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57550"/>
            <a:ext cx="7899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3" y="6513910"/>
            <a:ext cx="427884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DB1D9-A0C3-4FA9-8A54-33867E162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00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DB1D9-A0C3-4FA9-8A54-33867E1622DA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2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7B7E-8E0D-411B-962F-8169E6EFD02F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8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97AC-6CA4-4EFE-A8D9-15190EB20DEE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2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7741-DEED-4E81-AC0B-C9259F6FCE4C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21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BE06-1DDE-47F3-84A4-CC50C4E68CF3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8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C73-AEF6-4104-8580-1C1994F2DAB3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67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921C-C196-47B8-84F5-DAFF71617840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36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593B-6E2D-484F-B46A-D59311E8CEDD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57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7A41-73E9-483A-81F3-0D9EF4ECD144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0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C284-D439-401B-9F30-2039C8A1A42E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28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9FE7-5E12-4D5B-8947-897FA6C5EBDF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20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52EB-BD0D-4CA0-A792-188E35B54B96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262C-A09F-465F-8E18-50555E6B84DA}" type="datetime1">
              <a:rPr kumimoji="1" lang="ja-JP" altLang="en-US" smtClean="0"/>
              <a:t>2013/4/15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8B70-AFA4-478F-A605-44333E4D7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72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UML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の概要とオブジェクト指向の基本概念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古賀</a:t>
            </a:r>
            <a:r>
              <a:rPr kumimoji="1" lang="ja-JP" altLang="en-US" dirty="0" smtClean="0">
                <a:solidFill>
                  <a:schemeClr val="tx1"/>
                </a:solidFill>
              </a:rPr>
              <a:t>慎</a:t>
            </a:r>
            <a:r>
              <a:rPr kumimoji="1" lang="ja-JP" altLang="en-US" dirty="0" smtClean="0">
                <a:solidFill>
                  <a:schemeClr val="tx1"/>
                </a:solidFill>
              </a:rPr>
              <a:t>平（福本研）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シーケンス図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シーケンス図は相互作用図の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つ．オブジェクト同士のメッセージの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やり取りを表現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上から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下へ時系列に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沿ってメッセージの流れを表現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4522"/>
            <a:ext cx="6984776" cy="281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6732240" y="4026002"/>
            <a:ext cx="992953" cy="248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413503" y="5326974"/>
            <a:ext cx="992953" cy="4062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コラボレーション図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コラボレーション図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はシーケンス図と同じくオブジェクト同士のメッセージのやり取りを表現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オブジェクトを中心にメッセージのやり取りを表現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8"/>
          <a:stretch/>
        </p:blipFill>
        <p:spPr bwMode="auto">
          <a:xfrm>
            <a:off x="1344761" y="4077072"/>
            <a:ext cx="6408713" cy="27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7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ステートチャート図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ステートチャート図はオブジェクトの状態に着目し表現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dirty="0" err="1" smtClean="0">
                <a:latin typeface="ＭＳ ゴシック" pitchFamily="49" charset="-128"/>
                <a:ea typeface="ＭＳ ゴシック" pitchFamily="49" charset="-128"/>
              </a:rPr>
              <a:t>つの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オブジェクトに注目し，生成から消滅までのライフサイクルの間の状態を表現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 bwMode="auto">
          <a:xfrm>
            <a:off x="1547664" y="3627182"/>
            <a:ext cx="5832648" cy="311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7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r="6779" b="3772"/>
          <a:stretch/>
        </p:blipFill>
        <p:spPr bwMode="auto">
          <a:xfrm>
            <a:off x="2915816" y="3384914"/>
            <a:ext cx="3165894" cy="34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アクティビティ図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アクティビティ図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はシステムや業務の流れを表現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使用目的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が特定されない特殊な図．どの場合でもフローを表現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UML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とは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UML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Unified Modeling Language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の略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世界で共通な，業務を分析・設計・開発するときに必要なクラスやオブジェクトなどの要素，図についての言語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1028" name="Picture 4" descr="C:\Users\RYOTA\Desktop\大学院授業前期\石原先生\第一回輪講\no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6805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60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オブジェクト指向方法論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28800"/>
            <a:ext cx="750236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/>
        </p:blipFill>
        <p:spPr bwMode="auto">
          <a:xfrm>
            <a:off x="1691680" y="4509120"/>
            <a:ext cx="554461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開発プロセス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(1)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反復型開発プロセス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.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プロジェクトのリスクを高い順に並べる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.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重要な機能，リスクに直結した機能を洗い出し，開発スケジュールを立てる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.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反復終了後，評価を行う．問題があれば反復以降のスケジュールを立て直す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5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開発プロセス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(2)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反復型開発プロセスのメリット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問題を早期発見し，フィードバックできる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システムの仕様の変更や機能の追加に柔軟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システムのより高い品質の実現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開発プロセスの分割による開発規模の縮小，複雑さの低減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90388" cy="579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5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UML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の図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(UML2.0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現在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)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23528" y="1600200"/>
            <a:ext cx="3970784" cy="4525963"/>
          </a:xfrm>
        </p:spPr>
        <p:txBody>
          <a:bodyPr/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構造図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クラス図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オブジェクト図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パッケージ図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合成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構造図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コンポーネント図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配置図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4572000" y="1577894"/>
            <a:ext cx="46012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振る舞い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ユースケース図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アクティビティ図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相互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作用図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2">
              <a:buFont typeface="Wingdings" pitchFamily="2" charset="2"/>
              <a:buChar char="u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シーケンス図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2">
              <a:buFont typeface="Wingdings" pitchFamily="2" charset="2"/>
              <a:buChar char="u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コミュニケーション図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2">
              <a:buFont typeface="Wingdings" pitchFamily="2" charset="2"/>
              <a:buChar char="u"/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相互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作用概要図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2">
              <a:buFont typeface="Wingdings" pitchFamily="2" charset="2"/>
              <a:buChar char="u"/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タイミング図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ステートマシン図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7504" y="1577894"/>
            <a:ext cx="4248472" cy="509146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427984" y="1590599"/>
            <a:ext cx="4536504" cy="50914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6103857"/>
            <a:ext cx="280831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静的な構造表現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71356" y="6103857"/>
            <a:ext cx="280831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動</a:t>
            </a:r>
            <a:r>
              <a:rPr kumimoji="1" lang="ja-JP" altLang="en-US" sz="2800" dirty="0" smtClean="0"/>
              <a:t>的な構造表現</a:t>
            </a:r>
            <a:endParaRPr kumimoji="1" lang="ja-JP" altLang="en-US" sz="28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5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ユースケース図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ユースケース図はシステムが外部に提供する機能を表現する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ユーザの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視点からシステムに要求される機能・動作を考える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r="9596" b="8956"/>
          <a:stretch/>
        </p:blipFill>
        <p:spPr bwMode="auto">
          <a:xfrm>
            <a:off x="1292696" y="3610147"/>
            <a:ext cx="6095209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1403648" y="4221088"/>
            <a:ext cx="8640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012160" y="5050306"/>
            <a:ext cx="129614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クラス図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クラス図はシステム化の対象をクラス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システム化する領域の概念や言葉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で表現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分析段階ではユーザ</a:t>
            </a:r>
            <a:r>
              <a:rPr lang="ja-JP" altLang="en-US" dirty="0">
                <a:latin typeface="ＭＳ ゴシック" pitchFamily="49" charset="-128"/>
                <a:ea typeface="ＭＳ ゴシック" pitchFamily="49" charset="-128"/>
              </a:rPr>
              <a:t>視点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でどのような物や概念があるかを考える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r="8277" b="4561"/>
          <a:stretch/>
        </p:blipFill>
        <p:spPr bwMode="auto">
          <a:xfrm>
            <a:off x="1691680" y="3658636"/>
            <a:ext cx="5508044" cy="311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B70-AFA4-478F-A605-44333E4D7F7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</TotalTime>
  <Words>380</Words>
  <Application>Microsoft Office PowerPoint</Application>
  <PresentationFormat>画面に合わせる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UMLの概要とオブジェクト指向の基本概念</vt:lpstr>
      <vt:lpstr>UMLとは</vt:lpstr>
      <vt:lpstr>オブジェクト指向方法論</vt:lpstr>
      <vt:lpstr>開発プロセス(1)</vt:lpstr>
      <vt:lpstr>開発プロセス(2)</vt:lpstr>
      <vt:lpstr>PowerPoint プレゼンテーション</vt:lpstr>
      <vt:lpstr>UMLの図(UML2.0現在)</vt:lpstr>
      <vt:lpstr>ユースケース図</vt:lpstr>
      <vt:lpstr>クラス図</vt:lpstr>
      <vt:lpstr>シーケンス図</vt:lpstr>
      <vt:lpstr>コラボレーション図</vt:lpstr>
      <vt:lpstr>ステートチャート図</vt:lpstr>
      <vt:lpstr>アクティビティ図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UMLとは</dc:title>
  <dc:creator>RYOTA</dc:creator>
  <cp:lastModifiedBy>RYOTA</cp:lastModifiedBy>
  <cp:revision>14</cp:revision>
  <cp:lastPrinted>2013-04-15T02:41:27Z</cp:lastPrinted>
  <dcterms:created xsi:type="dcterms:W3CDTF">2013-04-15T00:35:06Z</dcterms:created>
  <dcterms:modified xsi:type="dcterms:W3CDTF">2013-04-15T03:31:49Z</dcterms:modified>
</cp:coreProperties>
</file>