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7" r:id="rId2"/>
    <p:sldId id="258" r:id="rId3"/>
    <p:sldId id="269" r:id="rId4"/>
    <p:sldId id="260" r:id="rId5"/>
    <p:sldId id="261" r:id="rId6"/>
    <p:sldId id="270" r:id="rId7"/>
    <p:sldId id="262" r:id="rId8"/>
    <p:sldId id="263" r:id="rId9"/>
    <p:sldId id="271" r:id="rId10"/>
    <p:sldId id="267" r:id="rId11"/>
    <p:sldId id="272" r:id="rId12"/>
    <p:sldId id="264" r:id="rId13"/>
    <p:sldId id="268" r:id="rId14"/>
    <p:sldId id="265" r:id="rId15"/>
    <p:sldId id="273" r:id="rId16"/>
    <p:sldId id="274" r:id="rId17"/>
    <p:sldId id="275" r:id="rId18"/>
    <p:sldId id="266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572" y="-18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4CE12-4164-4DF5-A3E1-D49BE2A2A930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B5BBA-8112-41B1-9D47-BD75D2B78F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0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6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7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56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76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4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63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96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35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7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07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55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47B66-62B2-45E6-B805-C08685CBA48E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299D-2AF2-4CFE-9F04-8C24710FDD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3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再帰的関連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8" y="1556792"/>
            <a:ext cx="894454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関連クラス</a:t>
            </a:r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6" y="1522795"/>
            <a:ext cx="7524328" cy="381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9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関連クラス</a:t>
            </a:r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2835"/>
            <a:ext cx="8496944" cy="385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</a:t>
            </a:r>
            <a:r>
              <a:rPr kumimoji="1" lang="ja-JP" altLang="en-US" dirty="0" smtClean="0"/>
              <a:t>項関連</a:t>
            </a:r>
            <a:endParaRPr kumimoji="1" lang="ja-JP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6" y="1269880"/>
            <a:ext cx="7812868" cy="431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</a:t>
            </a:r>
            <a:r>
              <a:rPr kumimoji="1" lang="ja-JP" altLang="en-US" dirty="0" smtClean="0"/>
              <a:t>項関連</a:t>
            </a:r>
            <a:endParaRPr kumimoji="1" lang="ja-JP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9" y="1340769"/>
            <a:ext cx="7127583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5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インタフェース・実現化関係</a:t>
            </a:r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6" y="1520788"/>
            <a:ext cx="780802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インタフェース・実現化関係</a:t>
            </a:r>
            <a:endParaRPr kumimoji="1" lang="ja-JP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64" y="1412776"/>
            <a:ext cx="720847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インタフェース・実現化関係</a:t>
            </a:r>
            <a:endParaRPr kumimoji="1" lang="ja-JP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31" y="2096852"/>
            <a:ext cx="836693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インタフェース・実現化関係</a:t>
            </a:r>
            <a:endParaRPr kumimoji="1" lang="ja-JP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14" y="2198340"/>
            <a:ext cx="8658572" cy="24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4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7" y="1466230"/>
            <a:ext cx="8244846" cy="392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7" y="2260476"/>
            <a:ext cx="8845727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6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再帰的関連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0" y="1196752"/>
            <a:ext cx="876782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4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7" y="1831399"/>
            <a:ext cx="8307526" cy="31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1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1274"/>
            <a:ext cx="8352928" cy="201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3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4" y="1268760"/>
            <a:ext cx="757823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2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再帰的関連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717"/>
            <a:ext cx="8784976" cy="33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2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限定子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090828"/>
            <a:ext cx="8856984" cy="467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限定子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124744"/>
            <a:ext cx="7416824" cy="5658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8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限定子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9033" y="1629000"/>
            <a:ext cx="5285935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関連クラス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684191"/>
            <a:ext cx="7560840" cy="348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関連クラス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7" y="2145964"/>
            <a:ext cx="7578587" cy="256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関連クラス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94" y="1235719"/>
            <a:ext cx="4494212" cy="547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1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46</Words>
  <Application>Microsoft Office PowerPoint</Application>
  <PresentationFormat>画面に合わせる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​​テーマ</vt:lpstr>
      <vt:lpstr>再帰的関連</vt:lpstr>
      <vt:lpstr>再帰的関連</vt:lpstr>
      <vt:lpstr>再帰的関連</vt:lpstr>
      <vt:lpstr>限定子</vt:lpstr>
      <vt:lpstr>限定子</vt:lpstr>
      <vt:lpstr>限定子</vt:lpstr>
      <vt:lpstr>関連クラス</vt:lpstr>
      <vt:lpstr>関連クラス</vt:lpstr>
      <vt:lpstr>関連クラス</vt:lpstr>
      <vt:lpstr>関連クラス</vt:lpstr>
      <vt:lpstr>関連クラス</vt:lpstr>
      <vt:lpstr>N項関連</vt:lpstr>
      <vt:lpstr>N項関連</vt:lpstr>
      <vt:lpstr>インタフェース・実現化関係</vt:lpstr>
      <vt:lpstr>インタフェース・実現化関係</vt:lpstr>
      <vt:lpstr>インタフェース・実現化関係</vt:lpstr>
      <vt:lpstr>インタフェース・実現化関係</vt:lpstr>
      <vt:lpstr>まとめ</vt:lpstr>
      <vt:lpstr>まとめ</vt:lpstr>
      <vt:lpstr>まとめ</vt:lpstr>
      <vt:lpstr>まとめ</vt:lpstr>
      <vt:lpstr>まとめ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Sebastian</dc:creator>
  <cp:lastModifiedBy>Student</cp:lastModifiedBy>
  <cp:revision>13</cp:revision>
  <dcterms:created xsi:type="dcterms:W3CDTF">2013-05-19T09:18:02Z</dcterms:created>
  <dcterms:modified xsi:type="dcterms:W3CDTF">2013-05-20T02:07:04Z</dcterms:modified>
</cp:coreProperties>
</file>